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89" r:id="rId2"/>
    <p:sldId id="326" r:id="rId3"/>
    <p:sldId id="435" r:id="rId4"/>
    <p:sldId id="290" r:id="rId5"/>
    <p:sldId id="380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436" r:id="rId17"/>
    <p:sldId id="437" r:id="rId18"/>
    <p:sldId id="438" r:id="rId19"/>
    <p:sldId id="439" r:id="rId20"/>
    <p:sldId id="302" r:id="rId21"/>
    <p:sldId id="303" r:id="rId22"/>
    <p:sldId id="306" r:id="rId23"/>
    <p:sldId id="305" r:id="rId24"/>
    <p:sldId id="307" r:id="rId25"/>
    <p:sldId id="308" r:id="rId26"/>
    <p:sldId id="309" r:id="rId27"/>
    <p:sldId id="310" r:id="rId28"/>
    <p:sldId id="311" r:id="rId29"/>
    <p:sldId id="386" r:id="rId30"/>
    <p:sldId id="312" r:id="rId31"/>
    <p:sldId id="313" r:id="rId32"/>
    <p:sldId id="262" r:id="rId33"/>
    <p:sldId id="388" r:id="rId34"/>
    <p:sldId id="391" r:id="rId35"/>
    <p:sldId id="356" r:id="rId36"/>
    <p:sldId id="449" r:id="rId37"/>
    <p:sldId id="450" r:id="rId38"/>
    <p:sldId id="452" r:id="rId39"/>
    <p:sldId id="378" r:id="rId40"/>
    <p:sldId id="325" r:id="rId41"/>
    <p:sldId id="324" r:id="rId42"/>
    <p:sldId id="440" r:id="rId43"/>
    <p:sldId id="441" r:id="rId44"/>
    <p:sldId id="428" r:id="rId45"/>
    <p:sldId id="373" r:id="rId46"/>
    <p:sldId id="332" r:id="rId47"/>
    <p:sldId id="358" r:id="rId48"/>
    <p:sldId id="359" r:id="rId49"/>
    <p:sldId id="331" r:id="rId50"/>
    <p:sldId id="318" r:id="rId51"/>
    <p:sldId id="317" r:id="rId52"/>
    <p:sldId id="345" r:id="rId53"/>
    <p:sldId id="371" r:id="rId54"/>
    <p:sldId id="348" r:id="rId55"/>
    <p:sldId id="319" r:id="rId56"/>
    <p:sldId id="431" r:id="rId57"/>
    <p:sldId id="434" r:id="rId58"/>
    <p:sldId id="322" r:id="rId59"/>
    <p:sldId id="323" r:id="rId60"/>
    <p:sldId id="347" r:id="rId61"/>
    <p:sldId id="329" r:id="rId62"/>
    <p:sldId id="272" r:id="rId63"/>
    <p:sldId id="453" r:id="rId64"/>
    <p:sldId id="330" r:id="rId65"/>
    <p:sldId id="376" r:id="rId66"/>
    <p:sldId id="334" r:id="rId67"/>
    <p:sldId id="335" r:id="rId68"/>
    <p:sldId id="336" r:id="rId69"/>
    <p:sldId id="337" r:id="rId70"/>
    <p:sldId id="338" r:id="rId71"/>
    <p:sldId id="278" r:id="rId72"/>
    <p:sldId id="343" r:id="rId73"/>
    <p:sldId id="411" r:id="rId74"/>
    <p:sldId id="412" r:id="rId75"/>
    <p:sldId id="417" r:id="rId76"/>
    <p:sldId id="419" r:id="rId77"/>
    <p:sldId id="421" r:id="rId78"/>
    <p:sldId id="282" r:id="rId79"/>
    <p:sldId id="265" r:id="rId80"/>
    <p:sldId id="429" r:id="rId81"/>
    <p:sldId id="327" r:id="rId82"/>
    <p:sldId id="409" r:id="rId83"/>
    <p:sldId id="355" r:id="rId84"/>
    <p:sldId id="256" r:id="rId85"/>
    <p:sldId id="352" r:id="rId86"/>
    <p:sldId id="283" r:id="rId87"/>
    <p:sldId id="382" r:id="rId88"/>
    <p:sldId id="288" r:id="rId89"/>
    <p:sldId id="423" r:id="rId90"/>
    <p:sldId id="424" r:id="rId91"/>
    <p:sldId id="425" r:id="rId92"/>
    <p:sldId id="426" r:id="rId93"/>
    <p:sldId id="286" r:id="rId94"/>
    <p:sldId id="287" r:id="rId95"/>
    <p:sldId id="339" r:id="rId96"/>
    <p:sldId id="341" r:id="rId97"/>
    <p:sldId id="407" r:id="rId98"/>
  </p:sldIdLst>
  <p:sldSz cx="9144000" cy="6858000" type="screen4x3"/>
  <p:notesSz cx="6858000" cy="9144000"/>
  <p:custDataLst>
    <p:tags r:id="rId10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54" autoAdjust="0"/>
    <p:restoredTop sz="94660"/>
  </p:normalViewPr>
  <p:slideViewPr>
    <p:cSldViewPr>
      <p:cViewPr varScale="1">
        <p:scale>
          <a:sx n="104" d="100"/>
          <a:sy n="104" d="100"/>
        </p:scale>
        <p:origin x="126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7F09C-5B29-40B4-9C5B-2A2DA5322641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E2368-3D25-444B-88DE-8C9A13BD4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704563" y="685904"/>
            <a:ext cx="3448875" cy="3429516"/>
          </a:xfrm>
          <a:noFill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557643"/>
            <a:fld id="{C59095F1-8AC5-46E8-9AA9-47B5D0506ABE}" type="slidenum">
              <a:rPr lang="en-US" altLang="en-US" smtClean="0"/>
              <a:pPr defTabSz="557643"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8048D2-1F48-4FA2-9ED6-3A5C04615903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696" y="674988"/>
            <a:ext cx="4552610" cy="344599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991" y="4348034"/>
            <a:ext cx="5070021" cy="4120978"/>
          </a:xfrm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44C1B3-5AD3-4F01-90FC-1361CC7F4A8C}" type="slidenum">
              <a:rPr lang="en-US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6175" y="685800"/>
            <a:ext cx="4567238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DA6169-811E-49DF-A6F0-CC884B3CB745}" type="slidenum">
              <a:rPr lang="en-US" altLang="en-US">
                <a:latin typeface="Arial" charset="0"/>
                <a:ea typeface="MS PGothic" pitchFamily="34" charset="-128"/>
              </a:rPr>
              <a:pPr/>
              <a:t>96</a:t>
            </a:fld>
            <a:endParaRPr lang="en-US" altLang="en-US">
              <a:latin typeface="Arial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28E4-89F0-409A-9A24-FC1B0B2152C7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7727-5C45-4024-A2DC-3792159E1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28E4-89F0-409A-9A24-FC1B0B2152C7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7727-5C45-4024-A2DC-3792159E1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28E4-89F0-409A-9A24-FC1B0B2152C7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7727-5C45-4024-A2DC-3792159E1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76179" y="-142824"/>
            <a:ext cx="9314237" cy="7159279"/>
          </a:xfrm>
          <a:prstGeom prst="rect">
            <a:avLst/>
          </a:prstGeom>
        </p:spPr>
        <p:txBody>
          <a:bodyPr lIns="33266" tIns="16633" rIns="33266" bIns="16633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13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en-bgroun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234788" y="2174395"/>
            <a:ext cx="6661727" cy="250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00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3585" y="153989"/>
            <a:ext cx="124182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76188" y="-142824"/>
            <a:ext cx="9314237" cy="7159279"/>
          </a:xfrm>
          <a:prstGeom prst="rect">
            <a:avLst/>
          </a:prstGeom>
        </p:spPr>
        <p:txBody>
          <a:bodyPr lIns="50999" tIns="25501" rIns="50999" bIns="25501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klee Workshop PPT 1920x1080 Template-0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9401"/>
            <a:ext cx="5620928" cy="841905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FE770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632" y="-10007"/>
            <a:ext cx="1078500" cy="122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5"/>
          <p:cNvGrpSpPr>
            <a:grpSpLocks/>
          </p:cNvGrpSpPr>
          <p:nvPr userDrawn="1"/>
        </p:nvGrpSpPr>
        <p:grpSpPr bwMode="auto">
          <a:xfrm>
            <a:off x="6781800" y="5960533"/>
            <a:ext cx="2362200" cy="1026584"/>
            <a:chOff x="6781800" y="4470665"/>
            <a:chExt cx="2362200" cy="770466"/>
          </a:xfrm>
        </p:grpSpPr>
        <p:sp>
          <p:nvSpPr>
            <p:cNvPr id="7" name="Rectangle 6"/>
            <p:cNvSpPr/>
            <p:nvPr/>
          </p:nvSpPr>
          <p:spPr>
            <a:xfrm>
              <a:off x="6781800" y="4470665"/>
              <a:ext cx="2362200" cy="678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8" name="Picture 8" descr="Shaklee Workshop PPT 1920x1080 Template-05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72" t="86465" r="9351"/>
            <a:stretch>
              <a:fillRect/>
            </a:stretch>
          </p:blipFill>
          <p:spPr bwMode="auto">
            <a:xfrm>
              <a:off x="7848600" y="4544218"/>
              <a:ext cx="1086379" cy="69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7430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klee Workshop PPT 1920x1080 Template-04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9401"/>
            <a:ext cx="5620928" cy="841905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FE770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632" y="-10007"/>
            <a:ext cx="1078500" cy="122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/>
          <p:cNvGrpSpPr>
            <a:grpSpLocks/>
          </p:cNvGrpSpPr>
          <p:nvPr userDrawn="1"/>
        </p:nvGrpSpPr>
        <p:grpSpPr bwMode="auto">
          <a:xfrm>
            <a:off x="6781800" y="5960533"/>
            <a:ext cx="2362200" cy="1026584"/>
            <a:chOff x="6781800" y="4470665"/>
            <a:chExt cx="2362200" cy="770466"/>
          </a:xfrm>
        </p:grpSpPr>
        <p:sp>
          <p:nvSpPr>
            <p:cNvPr id="7" name="Rectangle 6"/>
            <p:cNvSpPr/>
            <p:nvPr/>
          </p:nvSpPr>
          <p:spPr>
            <a:xfrm>
              <a:off x="6781800" y="4470665"/>
              <a:ext cx="2362200" cy="678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8" name="Picture 8" descr="Shaklee Workshop PPT 1920x1080 Template-05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72" t="86465" r="9351"/>
            <a:stretch>
              <a:fillRect/>
            </a:stretch>
          </p:blipFill>
          <p:spPr bwMode="auto">
            <a:xfrm>
              <a:off x="7848600" y="4544218"/>
              <a:ext cx="1086379" cy="69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225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-Health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86371-6856-6846-B77A-56C6E9386B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6DE5-183F-C347-8545-5BCFAF3515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28E4-89F0-409A-9A24-FC1B0B2152C7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7727-5C45-4024-A2DC-3792159E1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28E4-89F0-409A-9A24-FC1B0B2152C7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7727-5C45-4024-A2DC-3792159E1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28E4-89F0-409A-9A24-FC1B0B2152C7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7727-5C45-4024-A2DC-3792159E1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28E4-89F0-409A-9A24-FC1B0B2152C7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7727-5C45-4024-A2DC-3792159E1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28E4-89F0-409A-9A24-FC1B0B2152C7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7727-5C45-4024-A2DC-3792159E1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28E4-89F0-409A-9A24-FC1B0B2152C7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7727-5C45-4024-A2DC-3792159E1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28E4-89F0-409A-9A24-FC1B0B2152C7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7727-5C45-4024-A2DC-3792159E1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28E4-89F0-409A-9A24-FC1B0B2152C7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7727-5C45-4024-A2DC-3792159E1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628E4-89F0-409A-9A24-FC1B0B2152C7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07727-5C45-4024-A2DC-3792159E1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  <p:sldLayoutId id="2147483665" r:id="rId15"/>
    <p:sldLayoutId id="2147483666" r:id="rId16"/>
    <p:sldLayoutId id="2147483667" r:id="rId17"/>
    <p:sldLayoutId id="2147483668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363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2" t="23337" r="25926" b="14112"/>
          <a:stretch>
            <a:fillRect/>
          </a:stretch>
        </p:blipFill>
        <p:spPr bwMode="auto">
          <a:xfrm>
            <a:off x="533400" y="457199"/>
            <a:ext cx="8305800" cy="567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704" t="20868" r="26852" b="21519"/>
          <a:stretch>
            <a:fillRect/>
          </a:stretch>
        </p:blipFill>
        <p:spPr bwMode="auto">
          <a:xfrm>
            <a:off x="609601" y="381000"/>
            <a:ext cx="8094616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630" t="24983" r="25926" b="14112"/>
          <a:stretch>
            <a:fillRect/>
          </a:stretch>
        </p:blipFill>
        <p:spPr bwMode="auto">
          <a:xfrm>
            <a:off x="838200" y="609599"/>
            <a:ext cx="7696200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778" t="22514" r="25000" b="16581"/>
          <a:stretch>
            <a:fillRect/>
          </a:stretch>
        </p:blipFill>
        <p:spPr bwMode="auto">
          <a:xfrm>
            <a:off x="762000" y="533399"/>
            <a:ext cx="7924800" cy="574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000" t="20868" r="25000" b="16581"/>
          <a:stretch>
            <a:fillRect/>
          </a:stretch>
        </p:blipFill>
        <p:spPr bwMode="auto">
          <a:xfrm>
            <a:off x="457199" y="381000"/>
            <a:ext cx="815340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000" t="17575" r="25000" b="19873"/>
          <a:stretch>
            <a:fillRect/>
          </a:stretch>
        </p:blipFill>
        <p:spPr bwMode="auto">
          <a:xfrm>
            <a:off x="533400" y="457200"/>
            <a:ext cx="8153400" cy="573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688F4-3358-45B3-A058-7F64A8E5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8D30F-0A8E-44A7-8BE9-651E90BC3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B9AEA-CF12-4EE9-B00F-66F364E92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48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09D23-B012-4E62-9936-8725EB3CC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1E779-6158-49D4-8331-55EAAA10F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EC0AFE-2250-4065-AFAD-FAFA1E4FC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0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79EAC-D392-496E-8325-3CED4F3DC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69B62-FB9C-48EF-AA97-991C3B093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CD9B8-7EE5-4249-AA0E-82A2FDF6D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" y="0"/>
            <a:ext cx="9130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47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36D40-7ECB-4453-8EA6-73B7B6728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FA41B-2C1C-4737-8529-C440A7DBE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22774-EC43-4175-983B-C2829CEB9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21173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55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609600"/>
            <a:ext cx="2667000" cy="8382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0"/>
            <a:ext cx="3810000" cy="6858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b="1" dirty="0"/>
              <a:t>Catherine’s Story</a:t>
            </a:r>
          </a:p>
          <a:p>
            <a:r>
              <a:rPr lang="en-US" sz="1900" b="1" dirty="0"/>
              <a:t>Born 6 weeks premature</a:t>
            </a:r>
          </a:p>
          <a:p>
            <a:r>
              <a:rPr lang="en-US" sz="1900" b="1" dirty="0"/>
              <a:t>7 isolated cases of seizures</a:t>
            </a:r>
          </a:p>
          <a:p>
            <a:r>
              <a:rPr lang="en-US" sz="1900" b="1" dirty="0"/>
              <a:t>Suppose to be in the bottom 10% of head, hand and feet size</a:t>
            </a:r>
          </a:p>
          <a:p>
            <a:r>
              <a:rPr lang="en-US" sz="1900" b="1" dirty="0"/>
              <a:t>Went to John Hopkins to be part of a National Rett Study</a:t>
            </a:r>
          </a:p>
          <a:p>
            <a:r>
              <a:rPr lang="en-US" sz="1900" b="1" dirty="0"/>
              <a:t>Found out that we truly have a Shaklee miracle with Catherine.</a:t>
            </a:r>
          </a:p>
          <a:p>
            <a:pPr algn="ctr">
              <a:buNone/>
            </a:pPr>
            <a:r>
              <a:rPr lang="en-US" sz="1900" b="1" dirty="0"/>
              <a:t>************</a:t>
            </a:r>
          </a:p>
          <a:p>
            <a:r>
              <a:rPr lang="en-US" sz="1900" b="1" dirty="0"/>
              <a:t>On no medications</a:t>
            </a:r>
          </a:p>
          <a:p>
            <a:r>
              <a:rPr lang="en-US" sz="1900" b="1" dirty="0"/>
              <a:t>No seizures in the past 10 years.</a:t>
            </a:r>
          </a:p>
          <a:p>
            <a:r>
              <a:rPr lang="en-US" sz="1800" b="1" dirty="0"/>
              <a:t>In the normal growth range in size</a:t>
            </a:r>
          </a:p>
          <a:p>
            <a:r>
              <a:rPr lang="en-US" sz="1900" b="1" dirty="0"/>
              <a:t>As a girl with Rett Syndrome, she is suppose to be in a wheel chair- she walks!</a:t>
            </a:r>
          </a:p>
          <a:p>
            <a:r>
              <a:rPr lang="en-US" sz="1900" b="1" dirty="0"/>
              <a:t>Her incredible physical ability, thanks to Shaklee, is Priceless!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23438" r="8334" b="10156"/>
          <a:stretch>
            <a:fillRect/>
          </a:stretch>
        </p:blipFill>
        <p:spPr bwMode="auto">
          <a:xfrm>
            <a:off x="0" y="0"/>
            <a:ext cx="533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D60D5C-35DE-4DB6-B875-D55B0C706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7" y="0"/>
            <a:ext cx="53039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26" t="23337" r="26852" b="14112"/>
          <a:stretch>
            <a:fillRect/>
          </a:stretch>
        </p:blipFill>
        <p:spPr bwMode="auto">
          <a:xfrm>
            <a:off x="533400" y="381000"/>
            <a:ext cx="8229600" cy="584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778" t="23337" r="25926" b="12466"/>
          <a:stretch>
            <a:fillRect/>
          </a:stretch>
        </p:blipFill>
        <p:spPr bwMode="auto">
          <a:xfrm>
            <a:off x="762000" y="533400"/>
            <a:ext cx="8153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26" t="23337" r="25926" b="17404"/>
          <a:stretch>
            <a:fillRect/>
          </a:stretch>
        </p:blipFill>
        <p:spPr bwMode="auto">
          <a:xfrm>
            <a:off x="533400" y="533400"/>
            <a:ext cx="8153400" cy="56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26" t="20045" r="24074" b="19050"/>
          <a:stretch>
            <a:fillRect/>
          </a:stretch>
        </p:blipFill>
        <p:spPr bwMode="auto">
          <a:xfrm>
            <a:off x="533400" y="457199"/>
            <a:ext cx="8305800" cy="569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26" t="20045" r="25000" b="15758"/>
          <a:stretch>
            <a:fillRect/>
          </a:stretch>
        </p:blipFill>
        <p:spPr bwMode="auto">
          <a:xfrm>
            <a:off x="609600" y="381000"/>
            <a:ext cx="8077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8011A4-4759-480F-A602-F08FEF1FE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2" t="23337" r="26852" b="17404"/>
          <a:stretch>
            <a:fillRect/>
          </a:stretch>
        </p:blipFill>
        <p:spPr bwMode="auto">
          <a:xfrm>
            <a:off x="685800" y="457200"/>
            <a:ext cx="7924800" cy="570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2" t="22514" r="27778" b="24811"/>
          <a:stretch>
            <a:fillRect/>
          </a:stretch>
        </p:blipFill>
        <p:spPr bwMode="auto">
          <a:xfrm>
            <a:off x="762000" y="533400"/>
            <a:ext cx="781764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2" t="21691" r="26852" b="22342"/>
          <a:stretch>
            <a:fillRect/>
          </a:stretch>
        </p:blipFill>
        <p:spPr bwMode="auto">
          <a:xfrm>
            <a:off x="685800" y="457200"/>
            <a:ext cx="7956176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704" t="29098" r="25926" b="14935"/>
          <a:stretch>
            <a:fillRect/>
          </a:stretch>
        </p:blipFill>
        <p:spPr bwMode="auto">
          <a:xfrm>
            <a:off x="609600" y="380999"/>
            <a:ext cx="8001000" cy="544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5714" t="9143" r="13810"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02CC-1A65-4992-846B-6D2E27F86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7DBB3-6630-4536-B668-83B5FC72A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51A9C-5605-4D05-8B7F-787ADBCED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52401"/>
            <a:ext cx="8452554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68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4286" t="12190" r="13333" b="4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10764" t="2593" r="10301"/>
          <a:stretch>
            <a:fillRect/>
          </a:stretch>
        </p:blipFill>
        <p:spPr bwMode="auto">
          <a:xfrm>
            <a:off x="347662" y="228600"/>
            <a:ext cx="8448675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5-416_2015_OppPres_p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" y="228600"/>
            <a:ext cx="8429625" cy="608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044" r="8915" b="28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5797" r="-194" b="61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FD88A-59B5-4364-86F5-3340A926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485FEF-16DB-4634-B72B-EADF3B3CA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99" t="18519" r="14732" b="9084"/>
          <a:stretch/>
        </p:blipFill>
        <p:spPr>
          <a:xfrm>
            <a:off x="0" y="27709"/>
            <a:ext cx="9144000" cy="685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02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F24E0-FA0B-4593-95BC-2B0ADE60A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35F76-1857-4215-BBD2-FB3B05589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8420C8-44D4-467B-81E5-0F7535CB9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81" t="12805" r="18484" b="35194"/>
          <a:stretch/>
        </p:blipFill>
        <p:spPr>
          <a:xfrm>
            <a:off x="0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52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4ABA-A530-4772-B025-FFD2D5F22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D3CC72-00E8-419C-8762-A4B73A04E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48" t="39847" r="17650" b="5155"/>
          <a:stretch/>
        </p:blipFill>
        <p:spPr>
          <a:xfrm>
            <a:off x="13855" y="20781"/>
            <a:ext cx="9155235" cy="68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44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5602" r="560" b="588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778" t="21691" r="25926" b="15758"/>
          <a:stretch>
            <a:fillRect/>
          </a:stretch>
        </p:blipFill>
        <p:spPr bwMode="auto">
          <a:xfrm>
            <a:off x="533400" y="304800"/>
            <a:ext cx="8077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2" t="21691" r="25000" b="20696"/>
          <a:stretch>
            <a:fillRect/>
          </a:stretch>
        </p:blipFill>
        <p:spPr bwMode="auto">
          <a:xfrm>
            <a:off x="685800" y="533400"/>
            <a:ext cx="8077200" cy="52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2083" t="14815" r="22917" b="8889"/>
          <a:stretch>
            <a:fillRect/>
          </a:stretch>
        </p:blipFill>
        <p:spPr bwMode="auto">
          <a:xfrm>
            <a:off x="0" y="-30480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5833" t="15185" r="22917" b="12963"/>
          <a:stretch>
            <a:fillRect/>
          </a:stretch>
        </p:blipFill>
        <p:spPr bwMode="auto">
          <a:xfrm>
            <a:off x="0" y="-30480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26250" t="18148" r="23750" b="14444"/>
          <a:stretch>
            <a:fillRect/>
          </a:stretch>
        </p:blipFill>
        <p:spPr bwMode="auto">
          <a:xfrm>
            <a:off x="0" y="-30480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000" t="19222" r="26852" b="19873"/>
          <a:stretch>
            <a:fillRect/>
          </a:stretch>
        </p:blipFill>
        <p:spPr bwMode="auto">
          <a:xfrm>
            <a:off x="609600" y="457200"/>
            <a:ext cx="8001000" cy="55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67F9A-76BA-4503-A8BE-B22463886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079E5-307B-4E18-887F-938D411F5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6886B-8496-4848-81C6-C8B0D7437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4" y="152400"/>
            <a:ext cx="9076267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51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B7C00-4778-439F-9020-9B4B6597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3871A-E916-4AB4-AEAF-984B5110A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035CB-58FF-457E-9CCA-258CF199B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5" y="76200"/>
            <a:ext cx="910936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36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3C578BC-312C-420D-B5C4-46319B9B17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7C255-554F-482D-8C0C-446FD4382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269" y="-142824"/>
            <a:ext cx="9314236" cy="71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71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61" b="61"/>
          <a:stretch>
            <a:fillRect/>
          </a:stretch>
        </p:blipFill>
        <p:spPr/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630" t="23337" r="26852" b="20696"/>
          <a:stretch>
            <a:fillRect/>
          </a:stretch>
        </p:blipFill>
        <p:spPr bwMode="auto">
          <a:xfrm>
            <a:off x="609600" y="533399"/>
            <a:ext cx="8077200" cy="545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1" name="Text Box 3"/>
          <p:cNvSpPr txBox="1">
            <a:spLocks noChangeArrowheads="1"/>
          </p:cNvSpPr>
          <p:nvPr/>
        </p:nvSpPr>
        <p:spPr bwMode="auto">
          <a:xfrm>
            <a:off x="589139" y="6315259"/>
            <a:ext cx="7213130" cy="2355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0848" tIns="40441" rIns="80848" bIns="40441">
            <a:spAutoFit/>
          </a:bodyPr>
          <a:lstStyle/>
          <a:p>
            <a:pPr defTabSz="808693">
              <a:spcBef>
                <a:spcPct val="50000"/>
              </a:spcBef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Source: Behavioral Risk Factor Surveillance System, CDC.  *Centers for Disease Control and Prevention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00200" y="279401"/>
            <a:ext cx="6629400" cy="841905"/>
          </a:xfrm>
        </p:spPr>
        <p:txBody>
          <a:bodyPr>
            <a:noAutofit/>
          </a:bodyPr>
          <a:lstStyle/>
          <a:p>
            <a:r>
              <a:rPr lang="en-US" altLang="en-US" sz="2400" b="1" dirty="0">
                <a:solidFill>
                  <a:srgbClr val="FFA300"/>
                </a:solidFill>
                <a:latin typeface="Arial"/>
                <a:cs typeface="Arial"/>
              </a:rPr>
              <a:t>No end in sight…no solution in sight?</a:t>
            </a:r>
            <a:endParaRPr lang="en-US" altLang="en-US" sz="2400" dirty="0">
              <a:latin typeface="Arial"/>
              <a:cs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48928" y="1295401"/>
            <a:ext cx="3704472" cy="6077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useo Sans 300" charset="0"/>
              </a:rPr>
              <a:t>2013</a:t>
            </a: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1540" y="2413001"/>
            <a:ext cx="2611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68% of American have been defined as overweight.*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3581401" y="1801733"/>
            <a:ext cx="4958437" cy="3760868"/>
            <a:chOff x="3276616" y="1403853"/>
            <a:chExt cx="5454281" cy="2820651"/>
          </a:xfrm>
        </p:grpSpPr>
        <p:sp>
          <p:nvSpPr>
            <p:cNvPr id="12" name="Freeform 3"/>
            <p:cNvSpPr>
              <a:spLocks/>
            </p:cNvSpPr>
            <p:nvPr/>
          </p:nvSpPr>
          <p:spPr bwMode="auto">
            <a:xfrm>
              <a:off x="5771747" y="1624106"/>
              <a:ext cx="599209" cy="320260"/>
            </a:xfrm>
            <a:custGeom>
              <a:avLst/>
              <a:gdLst>
                <a:gd name="T0" fmla="*/ 0 w 89"/>
                <a:gd name="T1" fmla="*/ 51 h 55"/>
                <a:gd name="T2" fmla="*/ 5 w 89"/>
                <a:gd name="T3" fmla="*/ 0 h 55"/>
                <a:gd name="T4" fmla="*/ 44 w 89"/>
                <a:gd name="T5" fmla="*/ 3 h 55"/>
                <a:gd name="T6" fmla="*/ 82 w 89"/>
                <a:gd name="T7" fmla="*/ 4 h 55"/>
                <a:gd name="T8" fmla="*/ 82 w 89"/>
                <a:gd name="T9" fmla="*/ 5 h 55"/>
                <a:gd name="T10" fmla="*/ 83 w 89"/>
                <a:gd name="T11" fmla="*/ 9 h 55"/>
                <a:gd name="T12" fmla="*/ 83 w 89"/>
                <a:gd name="T13" fmla="*/ 10 h 55"/>
                <a:gd name="T14" fmla="*/ 82 w 89"/>
                <a:gd name="T15" fmla="*/ 13 h 55"/>
                <a:gd name="T16" fmla="*/ 82 w 89"/>
                <a:gd name="T17" fmla="*/ 18 h 55"/>
                <a:gd name="T18" fmla="*/ 84 w 89"/>
                <a:gd name="T19" fmla="*/ 23 h 55"/>
                <a:gd name="T20" fmla="*/ 85 w 89"/>
                <a:gd name="T21" fmla="*/ 25 h 55"/>
                <a:gd name="T22" fmla="*/ 86 w 89"/>
                <a:gd name="T23" fmla="*/ 30 h 55"/>
                <a:gd name="T24" fmla="*/ 86 w 89"/>
                <a:gd name="T25" fmla="*/ 38 h 55"/>
                <a:gd name="T26" fmla="*/ 87 w 89"/>
                <a:gd name="T27" fmla="*/ 40 h 55"/>
                <a:gd name="T28" fmla="*/ 87 w 89"/>
                <a:gd name="T29" fmla="*/ 43 h 55"/>
                <a:gd name="T30" fmla="*/ 87 w 89"/>
                <a:gd name="T31" fmla="*/ 44 h 55"/>
                <a:gd name="T32" fmla="*/ 89 w 89"/>
                <a:gd name="T33" fmla="*/ 51 h 55"/>
                <a:gd name="T34" fmla="*/ 89 w 89"/>
                <a:gd name="T35" fmla="*/ 53 h 55"/>
                <a:gd name="T36" fmla="*/ 89 w 89"/>
                <a:gd name="T37" fmla="*/ 55 h 55"/>
                <a:gd name="T38" fmla="*/ 0 w 89"/>
                <a:gd name="T39" fmla="*/ 51 h 55"/>
                <a:gd name="T40" fmla="*/ 0 w 89"/>
                <a:gd name="T41" fmla="*/ 5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55">
                  <a:moveTo>
                    <a:pt x="0" y="51"/>
                  </a:moveTo>
                  <a:lnTo>
                    <a:pt x="5" y="0"/>
                  </a:lnTo>
                  <a:lnTo>
                    <a:pt x="44" y="3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2" y="13"/>
                  </a:lnTo>
                  <a:lnTo>
                    <a:pt x="82" y="18"/>
                  </a:lnTo>
                  <a:lnTo>
                    <a:pt x="84" y="23"/>
                  </a:lnTo>
                  <a:lnTo>
                    <a:pt x="85" y="25"/>
                  </a:lnTo>
                  <a:lnTo>
                    <a:pt x="86" y="30"/>
                  </a:lnTo>
                  <a:lnTo>
                    <a:pt x="86" y="38"/>
                  </a:lnTo>
                  <a:lnTo>
                    <a:pt x="87" y="40"/>
                  </a:lnTo>
                  <a:lnTo>
                    <a:pt x="87" y="43"/>
                  </a:lnTo>
                  <a:lnTo>
                    <a:pt x="87" y="44"/>
                  </a:lnTo>
                  <a:lnTo>
                    <a:pt x="89" y="51"/>
                  </a:lnTo>
                  <a:lnTo>
                    <a:pt x="89" y="53"/>
                  </a:lnTo>
                  <a:lnTo>
                    <a:pt x="89" y="55"/>
                  </a:lnTo>
                  <a:lnTo>
                    <a:pt x="0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chemeClr val="accent3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Freeform 4"/>
            <p:cNvSpPr>
              <a:spLocks/>
            </p:cNvSpPr>
            <p:nvPr/>
          </p:nvSpPr>
          <p:spPr bwMode="auto">
            <a:xfrm>
              <a:off x="5745181" y="1920556"/>
              <a:ext cx="634631" cy="371454"/>
            </a:xfrm>
            <a:custGeom>
              <a:avLst/>
              <a:gdLst>
                <a:gd name="T0" fmla="*/ 0 w 94"/>
                <a:gd name="T1" fmla="*/ 51 h 64"/>
                <a:gd name="T2" fmla="*/ 3 w 94"/>
                <a:gd name="T3" fmla="*/ 17 h 64"/>
                <a:gd name="T4" fmla="*/ 4 w 94"/>
                <a:gd name="T5" fmla="*/ 0 h 64"/>
                <a:gd name="T6" fmla="*/ 93 w 94"/>
                <a:gd name="T7" fmla="*/ 4 h 64"/>
                <a:gd name="T8" fmla="*/ 93 w 94"/>
                <a:gd name="T9" fmla="*/ 6 h 64"/>
                <a:gd name="T10" fmla="*/ 92 w 94"/>
                <a:gd name="T11" fmla="*/ 7 h 64"/>
                <a:gd name="T12" fmla="*/ 90 w 94"/>
                <a:gd name="T13" fmla="*/ 10 h 64"/>
                <a:gd name="T14" fmla="*/ 90 w 94"/>
                <a:gd name="T15" fmla="*/ 11 h 64"/>
                <a:gd name="T16" fmla="*/ 94 w 94"/>
                <a:gd name="T17" fmla="*/ 15 h 64"/>
                <a:gd name="T18" fmla="*/ 94 w 94"/>
                <a:gd name="T19" fmla="*/ 46 h 64"/>
                <a:gd name="T20" fmla="*/ 94 w 94"/>
                <a:gd name="T21" fmla="*/ 46 h 64"/>
                <a:gd name="T22" fmla="*/ 92 w 94"/>
                <a:gd name="T23" fmla="*/ 46 h 64"/>
                <a:gd name="T24" fmla="*/ 93 w 94"/>
                <a:gd name="T25" fmla="*/ 47 h 64"/>
                <a:gd name="T26" fmla="*/ 94 w 94"/>
                <a:gd name="T27" fmla="*/ 48 h 64"/>
                <a:gd name="T28" fmla="*/ 93 w 94"/>
                <a:gd name="T29" fmla="*/ 50 h 64"/>
                <a:gd name="T30" fmla="*/ 94 w 94"/>
                <a:gd name="T31" fmla="*/ 51 h 64"/>
                <a:gd name="T32" fmla="*/ 94 w 94"/>
                <a:gd name="T33" fmla="*/ 54 h 64"/>
                <a:gd name="T34" fmla="*/ 93 w 94"/>
                <a:gd name="T35" fmla="*/ 54 h 64"/>
                <a:gd name="T36" fmla="*/ 94 w 94"/>
                <a:gd name="T37" fmla="*/ 56 h 64"/>
                <a:gd name="T38" fmla="*/ 92 w 94"/>
                <a:gd name="T39" fmla="*/ 59 h 64"/>
                <a:gd name="T40" fmla="*/ 94 w 94"/>
                <a:gd name="T41" fmla="*/ 62 h 64"/>
                <a:gd name="T42" fmla="*/ 94 w 94"/>
                <a:gd name="T43" fmla="*/ 64 h 64"/>
                <a:gd name="T44" fmla="*/ 94 w 94"/>
                <a:gd name="T45" fmla="*/ 64 h 64"/>
                <a:gd name="T46" fmla="*/ 91 w 94"/>
                <a:gd name="T47" fmla="*/ 62 h 64"/>
                <a:gd name="T48" fmla="*/ 86 w 94"/>
                <a:gd name="T49" fmla="*/ 59 h 64"/>
                <a:gd name="T50" fmla="*/ 84 w 94"/>
                <a:gd name="T51" fmla="*/ 58 h 64"/>
                <a:gd name="T52" fmla="*/ 82 w 94"/>
                <a:gd name="T53" fmla="*/ 58 h 64"/>
                <a:gd name="T54" fmla="*/ 80 w 94"/>
                <a:gd name="T55" fmla="*/ 60 h 64"/>
                <a:gd name="T56" fmla="*/ 79 w 94"/>
                <a:gd name="T57" fmla="*/ 60 h 64"/>
                <a:gd name="T58" fmla="*/ 77 w 94"/>
                <a:gd name="T59" fmla="*/ 60 h 64"/>
                <a:gd name="T60" fmla="*/ 76 w 94"/>
                <a:gd name="T61" fmla="*/ 57 h 64"/>
                <a:gd name="T62" fmla="*/ 75 w 94"/>
                <a:gd name="T63" fmla="*/ 56 h 64"/>
                <a:gd name="T64" fmla="*/ 73 w 94"/>
                <a:gd name="T65" fmla="*/ 57 h 64"/>
                <a:gd name="T66" fmla="*/ 71 w 94"/>
                <a:gd name="T67" fmla="*/ 57 h 64"/>
                <a:gd name="T68" fmla="*/ 69 w 94"/>
                <a:gd name="T69" fmla="*/ 54 h 64"/>
                <a:gd name="T70" fmla="*/ 0 w 94"/>
                <a:gd name="T71" fmla="*/ 51 h 64"/>
                <a:gd name="T72" fmla="*/ 0 w 94"/>
                <a:gd name="T73" fmla="*/ 5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64">
                  <a:moveTo>
                    <a:pt x="0" y="51"/>
                  </a:moveTo>
                  <a:lnTo>
                    <a:pt x="3" y="17"/>
                  </a:lnTo>
                  <a:lnTo>
                    <a:pt x="4" y="0"/>
                  </a:lnTo>
                  <a:lnTo>
                    <a:pt x="93" y="4"/>
                  </a:lnTo>
                  <a:lnTo>
                    <a:pt x="93" y="6"/>
                  </a:lnTo>
                  <a:lnTo>
                    <a:pt x="92" y="7"/>
                  </a:lnTo>
                  <a:lnTo>
                    <a:pt x="90" y="10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8"/>
                  </a:lnTo>
                  <a:lnTo>
                    <a:pt x="93" y="50"/>
                  </a:lnTo>
                  <a:lnTo>
                    <a:pt x="94" y="51"/>
                  </a:lnTo>
                  <a:lnTo>
                    <a:pt x="94" y="54"/>
                  </a:lnTo>
                  <a:lnTo>
                    <a:pt x="93" y="54"/>
                  </a:lnTo>
                  <a:lnTo>
                    <a:pt x="94" y="56"/>
                  </a:lnTo>
                  <a:lnTo>
                    <a:pt x="92" y="59"/>
                  </a:lnTo>
                  <a:lnTo>
                    <a:pt x="94" y="62"/>
                  </a:lnTo>
                  <a:lnTo>
                    <a:pt x="94" y="64"/>
                  </a:lnTo>
                  <a:lnTo>
                    <a:pt x="94" y="64"/>
                  </a:lnTo>
                  <a:lnTo>
                    <a:pt x="91" y="62"/>
                  </a:lnTo>
                  <a:lnTo>
                    <a:pt x="86" y="59"/>
                  </a:lnTo>
                  <a:lnTo>
                    <a:pt x="84" y="58"/>
                  </a:lnTo>
                  <a:lnTo>
                    <a:pt x="82" y="58"/>
                  </a:lnTo>
                  <a:lnTo>
                    <a:pt x="80" y="60"/>
                  </a:lnTo>
                  <a:lnTo>
                    <a:pt x="79" y="60"/>
                  </a:lnTo>
                  <a:lnTo>
                    <a:pt x="77" y="60"/>
                  </a:lnTo>
                  <a:lnTo>
                    <a:pt x="76" y="57"/>
                  </a:lnTo>
                  <a:lnTo>
                    <a:pt x="75" y="56"/>
                  </a:lnTo>
                  <a:lnTo>
                    <a:pt x="73" y="57"/>
                  </a:lnTo>
                  <a:lnTo>
                    <a:pt x="71" y="57"/>
                  </a:lnTo>
                  <a:lnTo>
                    <a:pt x="69" y="54"/>
                  </a:lnTo>
                  <a:lnTo>
                    <a:pt x="0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5724518" y="2217005"/>
              <a:ext cx="749750" cy="319070"/>
            </a:xfrm>
            <a:custGeom>
              <a:avLst/>
              <a:gdLst>
                <a:gd name="T0" fmla="*/ 0 w 111"/>
                <a:gd name="T1" fmla="*/ 34 h 55"/>
                <a:gd name="T2" fmla="*/ 3 w 111"/>
                <a:gd name="T3" fmla="*/ 0 h 55"/>
                <a:gd name="T4" fmla="*/ 72 w 111"/>
                <a:gd name="T5" fmla="*/ 3 h 55"/>
                <a:gd name="T6" fmla="*/ 74 w 111"/>
                <a:gd name="T7" fmla="*/ 6 h 55"/>
                <a:gd name="T8" fmla="*/ 76 w 111"/>
                <a:gd name="T9" fmla="*/ 6 h 55"/>
                <a:gd name="T10" fmla="*/ 78 w 111"/>
                <a:gd name="T11" fmla="*/ 5 h 55"/>
                <a:gd name="T12" fmla="*/ 79 w 111"/>
                <a:gd name="T13" fmla="*/ 6 h 55"/>
                <a:gd name="T14" fmla="*/ 80 w 111"/>
                <a:gd name="T15" fmla="*/ 9 h 55"/>
                <a:gd name="T16" fmla="*/ 82 w 111"/>
                <a:gd name="T17" fmla="*/ 9 h 55"/>
                <a:gd name="T18" fmla="*/ 83 w 111"/>
                <a:gd name="T19" fmla="*/ 9 h 55"/>
                <a:gd name="T20" fmla="*/ 85 w 111"/>
                <a:gd name="T21" fmla="*/ 7 h 55"/>
                <a:gd name="T22" fmla="*/ 87 w 111"/>
                <a:gd name="T23" fmla="*/ 7 h 55"/>
                <a:gd name="T24" fmla="*/ 89 w 111"/>
                <a:gd name="T25" fmla="*/ 8 h 55"/>
                <a:gd name="T26" fmla="*/ 94 w 111"/>
                <a:gd name="T27" fmla="*/ 11 h 55"/>
                <a:gd name="T28" fmla="*/ 97 w 111"/>
                <a:gd name="T29" fmla="*/ 13 h 55"/>
                <a:gd name="T30" fmla="*/ 97 w 111"/>
                <a:gd name="T31" fmla="*/ 15 h 55"/>
                <a:gd name="T32" fmla="*/ 99 w 111"/>
                <a:gd name="T33" fmla="*/ 16 h 55"/>
                <a:gd name="T34" fmla="*/ 99 w 111"/>
                <a:gd name="T35" fmla="*/ 17 h 55"/>
                <a:gd name="T36" fmla="*/ 98 w 111"/>
                <a:gd name="T37" fmla="*/ 19 h 55"/>
                <a:gd name="T38" fmla="*/ 99 w 111"/>
                <a:gd name="T39" fmla="*/ 21 h 55"/>
                <a:gd name="T40" fmla="*/ 100 w 111"/>
                <a:gd name="T41" fmla="*/ 24 h 55"/>
                <a:gd name="T42" fmla="*/ 101 w 111"/>
                <a:gd name="T43" fmla="*/ 25 h 55"/>
                <a:gd name="T44" fmla="*/ 101 w 111"/>
                <a:gd name="T45" fmla="*/ 26 h 55"/>
                <a:gd name="T46" fmla="*/ 101 w 111"/>
                <a:gd name="T47" fmla="*/ 28 h 55"/>
                <a:gd name="T48" fmla="*/ 103 w 111"/>
                <a:gd name="T49" fmla="*/ 29 h 55"/>
                <a:gd name="T50" fmla="*/ 104 w 111"/>
                <a:gd name="T51" fmla="*/ 30 h 55"/>
                <a:gd name="T52" fmla="*/ 103 w 111"/>
                <a:gd name="T53" fmla="*/ 32 h 55"/>
                <a:gd name="T54" fmla="*/ 103 w 111"/>
                <a:gd name="T55" fmla="*/ 34 h 55"/>
                <a:gd name="T56" fmla="*/ 105 w 111"/>
                <a:gd name="T57" fmla="*/ 35 h 55"/>
                <a:gd name="T58" fmla="*/ 105 w 111"/>
                <a:gd name="T59" fmla="*/ 37 h 55"/>
                <a:gd name="T60" fmla="*/ 104 w 111"/>
                <a:gd name="T61" fmla="*/ 38 h 55"/>
                <a:gd name="T62" fmla="*/ 105 w 111"/>
                <a:gd name="T63" fmla="*/ 39 h 55"/>
                <a:gd name="T64" fmla="*/ 106 w 111"/>
                <a:gd name="T65" fmla="*/ 41 h 55"/>
                <a:gd name="T66" fmla="*/ 105 w 111"/>
                <a:gd name="T67" fmla="*/ 42 h 55"/>
                <a:gd name="T68" fmla="*/ 106 w 111"/>
                <a:gd name="T69" fmla="*/ 44 h 55"/>
                <a:gd name="T70" fmla="*/ 106 w 111"/>
                <a:gd name="T71" fmla="*/ 45 h 55"/>
                <a:gd name="T72" fmla="*/ 107 w 111"/>
                <a:gd name="T73" fmla="*/ 46 h 55"/>
                <a:gd name="T74" fmla="*/ 108 w 111"/>
                <a:gd name="T75" fmla="*/ 48 h 55"/>
                <a:gd name="T76" fmla="*/ 109 w 111"/>
                <a:gd name="T77" fmla="*/ 50 h 55"/>
                <a:gd name="T78" fmla="*/ 111 w 111"/>
                <a:gd name="T79" fmla="*/ 52 h 55"/>
                <a:gd name="T80" fmla="*/ 111 w 111"/>
                <a:gd name="T81" fmla="*/ 53 h 55"/>
                <a:gd name="T82" fmla="*/ 111 w 111"/>
                <a:gd name="T83" fmla="*/ 54 h 55"/>
                <a:gd name="T84" fmla="*/ 111 w 111"/>
                <a:gd name="T85" fmla="*/ 55 h 55"/>
                <a:gd name="T86" fmla="*/ 25 w 111"/>
                <a:gd name="T87" fmla="*/ 53 h 55"/>
                <a:gd name="T88" fmla="*/ 26 w 111"/>
                <a:gd name="T89" fmla="*/ 36 h 55"/>
                <a:gd name="T90" fmla="*/ 0 w 111"/>
                <a:gd name="T91" fmla="*/ 34 h 55"/>
                <a:gd name="T92" fmla="*/ 0 w 111"/>
                <a:gd name="T93" fmla="*/ 3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1" h="55">
                  <a:moveTo>
                    <a:pt x="0" y="34"/>
                  </a:moveTo>
                  <a:lnTo>
                    <a:pt x="3" y="0"/>
                  </a:lnTo>
                  <a:lnTo>
                    <a:pt x="72" y="3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8" y="5"/>
                  </a:lnTo>
                  <a:lnTo>
                    <a:pt x="79" y="6"/>
                  </a:lnTo>
                  <a:lnTo>
                    <a:pt x="80" y="9"/>
                  </a:lnTo>
                  <a:lnTo>
                    <a:pt x="82" y="9"/>
                  </a:lnTo>
                  <a:lnTo>
                    <a:pt x="83" y="9"/>
                  </a:lnTo>
                  <a:lnTo>
                    <a:pt x="85" y="7"/>
                  </a:lnTo>
                  <a:lnTo>
                    <a:pt x="87" y="7"/>
                  </a:lnTo>
                  <a:lnTo>
                    <a:pt x="89" y="8"/>
                  </a:lnTo>
                  <a:lnTo>
                    <a:pt x="94" y="11"/>
                  </a:lnTo>
                  <a:lnTo>
                    <a:pt x="97" y="13"/>
                  </a:lnTo>
                  <a:lnTo>
                    <a:pt x="97" y="15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98" y="19"/>
                  </a:lnTo>
                  <a:lnTo>
                    <a:pt x="99" y="21"/>
                  </a:lnTo>
                  <a:lnTo>
                    <a:pt x="100" y="24"/>
                  </a:lnTo>
                  <a:lnTo>
                    <a:pt x="101" y="25"/>
                  </a:lnTo>
                  <a:lnTo>
                    <a:pt x="101" y="26"/>
                  </a:lnTo>
                  <a:lnTo>
                    <a:pt x="101" y="28"/>
                  </a:lnTo>
                  <a:lnTo>
                    <a:pt x="103" y="29"/>
                  </a:lnTo>
                  <a:lnTo>
                    <a:pt x="104" y="30"/>
                  </a:lnTo>
                  <a:lnTo>
                    <a:pt x="103" y="32"/>
                  </a:lnTo>
                  <a:lnTo>
                    <a:pt x="103" y="34"/>
                  </a:lnTo>
                  <a:lnTo>
                    <a:pt x="105" y="35"/>
                  </a:lnTo>
                  <a:lnTo>
                    <a:pt x="105" y="37"/>
                  </a:lnTo>
                  <a:lnTo>
                    <a:pt x="104" y="38"/>
                  </a:lnTo>
                  <a:lnTo>
                    <a:pt x="105" y="39"/>
                  </a:lnTo>
                  <a:lnTo>
                    <a:pt x="106" y="41"/>
                  </a:lnTo>
                  <a:lnTo>
                    <a:pt x="105" y="42"/>
                  </a:lnTo>
                  <a:lnTo>
                    <a:pt x="106" y="44"/>
                  </a:lnTo>
                  <a:lnTo>
                    <a:pt x="106" y="45"/>
                  </a:lnTo>
                  <a:lnTo>
                    <a:pt x="107" y="46"/>
                  </a:lnTo>
                  <a:lnTo>
                    <a:pt x="108" y="48"/>
                  </a:lnTo>
                  <a:lnTo>
                    <a:pt x="109" y="50"/>
                  </a:lnTo>
                  <a:lnTo>
                    <a:pt x="111" y="52"/>
                  </a:lnTo>
                  <a:lnTo>
                    <a:pt x="111" y="53"/>
                  </a:lnTo>
                  <a:lnTo>
                    <a:pt x="111" y="54"/>
                  </a:lnTo>
                  <a:lnTo>
                    <a:pt x="111" y="55"/>
                  </a:lnTo>
                  <a:lnTo>
                    <a:pt x="25" y="53"/>
                  </a:lnTo>
                  <a:lnTo>
                    <a:pt x="26" y="36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5873583" y="2524169"/>
              <a:ext cx="673004" cy="308355"/>
            </a:xfrm>
            <a:custGeom>
              <a:avLst/>
              <a:gdLst>
                <a:gd name="T0" fmla="*/ 3 w 100"/>
                <a:gd name="T1" fmla="*/ 0 h 53"/>
                <a:gd name="T2" fmla="*/ 89 w 100"/>
                <a:gd name="T3" fmla="*/ 2 h 53"/>
                <a:gd name="T4" fmla="*/ 95 w 100"/>
                <a:gd name="T5" fmla="*/ 6 h 53"/>
                <a:gd name="T6" fmla="*/ 93 w 100"/>
                <a:gd name="T7" fmla="*/ 8 h 53"/>
                <a:gd name="T8" fmla="*/ 93 w 100"/>
                <a:gd name="T9" fmla="*/ 10 h 53"/>
                <a:gd name="T10" fmla="*/ 94 w 100"/>
                <a:gd name="T11" fmla="*/ 12 h 53"/>
                <a:gd name="T12" fmla="*/ 95 w 100"/>
                <a:gd name="T13" fmla="*/ 12 h 53"/>
                <a:gd name="T14" fmla="*/ 96 w 100"/>
                <a:gd name="T15" fmla="*/ 15 h 53"/>
                <a:gd name="T16" fmla="*/ 97 w 100"/>
                <a:gd name="T17" fmla="*/ 16 h 53"/>
                <a:gd name="T18" fmla="*/ 99 w 100"/>
                <a:gd name="T19" fmla="*/ 16 h 53"/>
                <a:gd name="T20" fmla="*/ 99 w 100"/>
                <a:gd name="T21" fmla="*/ 17 h 53"/>
                <a:gd name="T22" fmla="*/ 100 w 100"/>
                <a:gd name="T23" fmla="*/ 53 h 53"/>
                <a:gd name="T24" fmla="*/ 0 w 100"/>
                <a:gd name="T25" fmla="*/ 51 h 53"/>
                <a:gd name="T26" fmla="*/ 3 w 100"/>
                <a:gd name="T27" fmla="*/ 0 h 53"/>
                <a:gd name="T28" fmla="*/ 3 w 100"/>
                <a:gd name="T2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0" h="53">
                  <a:moveTo>
                    <a:pt x="3" y="0"/>
                  </a:moveTo>
                  <a:lnTo>
                    <a:pt x="89" y="2"/>
                  </a:lnTo>
                  <a:lnTo>
                    <a:pt x="95" y="6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4" y="12"/>
                  </a:lnTo>
                  <a:lnTo>
                    <a:pt x="95" y="12"/>
                  </a:lnTo>
                  <a:lnTo>
                    <a:pt x="96" y="15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100" y="53"/>
                  </a:lnTo>
                  <a:lnTo>
                    <a:pt x="0" y="5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5779126" y="2814665"/>
              <a:ext cx="779268" cy="348834"/>
            </a:xfrm>
            <a:custGeom>
              <a:avLst/>
              <a:gdLst>
                <a:gd name="T0" fmla="*/ 14 w 116"/>
                <a:gd name="T1" fmla="*/ 1 h 60"/>
                <a:gd name="T2" fmla="*/ 0 w 116"/>
                <a:gd name="T3" fmla="*/ 9 h 60"/>
                <a:gd name="T4" fmla="*/ 40 w 116"/>
                <a:gd name="T5" fmla="*/ 44 h 60"/>
                <a:gd name="T6" fmla="*/ 42 w 116"/>
                <a:gd name="T7" fmla="*/ 45 h 60"/>
                <a:gd name="T8" fmla="*/ 45 w 116"/>
                <a:gd name="T9" fmla="*/ 48 h 60"/>
                <a:gd name="T10" fmla="*/ 48 w 116"/>
                <a:gd name="T11" fmla="*/ 47 h 60"/>
                <a:gd name="T12" fmla="*/ 50 w 116"/>
                <a:gd name="T13" fmla="*/ 48 h 60"/>
                <a:gd name="T14" fmla="*/ 51 w 116"/>
                <a:gd name="T15" fmla="*/ 50 h 60"/>
                <a:gd name="T16" fmla="*/ 55 w 116"/>
                <a:gd name="T17" fmla="*/ 51 h 60"/>
                <a:gd name="T18" fmla="*/ 57 w 116"/>
                <a:gd name="T19" fmla="*/ 52 h 60"/>
                <a:gd name="T20" fmla="*/ 59 w 116"/>
                <a:gd name="T21" fmla="*/ 51 h 60"/>
                <a:gd name="T22" fmla="*/ 61 w 116"/>
                <a:gd name="T23" fmla="*/ 53 h 60"/>
                <a:gd name="T24" fmla="*/ 65 w 116"/>
                <a:gd name="T25" fmla="*/ 53 h 60"/>
                <a:gd name="T26" fmla="*/ 67 w 116"/>
                <a:gd name="T27" fmla="*/ 55 h 60"/>
                <a:gd name="T28" fmla="*/ 68 w 116"/>
                <a:gd name="T29" fmla="*/ 57 h 60"/>
                <a:gd name="T30" fmla="*/ 71 w 116"/>
                <a:gd name="T31" fmla="*/ 56 h 60"/>
                <a:gd name="T32" fmla="*/ 75 w 116"/>
                <a:gd name="T33" fmla="*/ 58 h 60"/>
                <a:gd name="T34" fmla="*/ 77 w 116"/>
                <a:gd name="T35" fmla="*/ 57 h 60"/>
                <a:gd name="T36" fmla="*/ 79 w 116"/>
                <a:gd name="T37" fmla="*/ 57 h 60"/>
                <a:gd name="T38" fmla="*/ 79 w 116"/>
                <a:gd name="T39" fmla="*/ 60 h 60"/>
                <a:gd name="T40" fmla="*/ 80 w 116"/>
                <a:gd name="T41" fmla="*/ 58 h 60"/>
                <a:gd name="T42" fmla="*/ 82 w 116"/>
                <a:gd name="T43" fmla="*/ 56 h 60"/>
                <a:gd name="T44" fmla="*/ 83 w 116"/>
                <a:gd name="T45" fmla="*/ 57 h 60"/>
                <a:gd name="T46" fmla="*/ 85 w 116"/>
                <a:gd name="T47" fmla="*/ 58 h 60"/>
                <a:gd name="T48" fmla="*/ 87 w 116"/>
                <a:gd name="T49" fmla="*/ 57 h 60"/>
                <a:gd name="T50" fmla="*/ 87 w 116"/>
                <a:gd name="T51" fmla="*/ 58 h 60"/>
                <a:gd name="T52" fmla="*/ 90 w 116"/>
                <a:gd name="T53" fmla="*/ 60 h 60"/>
                <a:gd name="T54" fmla="*/ 93 w 116"/>
                <a:gd name="T55" fmla="*/ 58 h 60"/>
                <a:gd name="T56" fmla="*/ 99 w 116"/>
                <a:gd name="T57" fmla="*/ 56 h 60"/>
                <a:gd name="T58" fmla="*/ 101 w 116"/>
                <a:gd name="T59" fmla="*/ 56 h 60"/>
                <a:gd name="T60" fmla="*/ 106 w 116"/>
                <a:gd name="T61" fmla="*/ 56 h 60"/>
                <a:gd name="T62" fmla="*/ 113 w 116"/>
                <a:gd name="T63" fmla="*/ 59 h 60"/>
                <a:gd name="T64" fmla="*/ 115 w 116"/>
                <a:gd name="T65" fmla="*/ 60 h 60"/>
                <a:gd name="T66" fmla="*/ 116 w 116"/>
                <a:gd name="T67" fmla="*/ 31 h 60"/>
                <a:gd name="T68" fmla="*/ 114 w 116"/>
                <a:gd name="T6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6" h="60">
                  <a:moveTo>
                    <a:pt x="114" y="3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9"/>
                  </a:lnTo>
                  <a:lnTo>
                    <a:pt x="41" y="11"/>
                  </a:lnTo>
                  <a:lnTo>
                    <a:pt x="40" y="44"/>
                  </a:lnTo>
                  <a:lnTo>
                    <a:pt x="41" y="44"/>
                  </a:lnTo>
                  <a:lnTo>
                    <a:pt x="42" y="45"/>
                  </a:lnTo>
                  <a:lnTo>
                    <a:pt x="44" y="47"/>
                  </a:lnTo>
                  <a:lnTo>
                    <a:pt x="45" y="48"/>
                  </a:lnTo>
                  <a:lnTo>
                    <a:pt x="47" y="48"/>
                  </a:lnTo>
                  <a:lnTo>
                    <a:pt x="48" y="47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1" y="50"/>
                  </a:lnTo>
                  <a:lnTo>
                    <a:pt x="51" y="51"/>
                  </a:lnTo>
                  <a:lnTo>
                    <a:pt x="55" y="51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8" y="52"/>
                  </a:lnTo>
                  <a:lnTo>
                    <a:pt x="59" y="51"/>
                  </a:lnTo>
                  <a:lnTo>
                    <a:pt x="59" y="53"/>
                  </a:lnTo>
                  <a:lnTo>
                    <a:pt x="61" y="53"/>
                  </a:lnTo>
                  <a:lnTo>
                    <a:pt x="62" y="52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7" y="55"/>
                  </a:lnTo>
                  <a:lnTo>
                    <a:pt x="68" y="55"/>
                  </a:lnTo>
                  <a:lnTo>
                    <a:pt x="68" y="57"/>
                  </a:lnTo>
                  <a:lnTo>
                    <a:pt x="70" y="57"/>
                  </a:lnTo>
                  <a:lnTo>
                    <a:pt x="71" y="56"/>
                  </a:lnTo>
                  <a:lnTo>
                    <a:pt x="72" y="55"/>
                  </a:lnTo>
                  <a:lnTo>
                    <a:pt x="75" y="58"/>
                  </a:lnTo>
                  <a:lnTo>
                    <a:pt x="76" y="58"/>
                  </a:lnTo>
                  <a:lnTo>
                    <a:pt x="77" y="57"/>
                  </a:lnTo>
                  <a:lnTo>
                    <a:pt x="78" y="57"/>
                  </a:lnTo>
                  <a:lnTo>
                    <a:pt x="79" y="57"/>
                  </a:lnTo>
                  <a:lnTo>
                    <a:pt x="78" y="59"/>
                  </a:lnTo>
                  <a:lnTo>
                    <a:pt x="79" y="60"/>
                  </a:lnTo>
                  <a:lnTo>
                    <a:pt x="80" y="59"/>
                  </a:lnTo>
                  <a:lnTo>
                    <a:pt x="80" y="58"/>
                  </a:lnTo>
                  <a:lnTo>
                    <a:pt x="81" y="57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3" y="57"/>
                  </a:lnTo>
                  <a:lnTo>
                    <a:pt x="84" y="58"/>
                  </a:lnTo>
                  <a:lnTo>
                    <a:pt x="85" y="58"/>
                  </a:lnTo>
                  <a:lnTo>
                    <a:pt x="85" y="57"/>
                  </a:lnTo>
                  <a:lnTo>
                    <a:pt x="87" y="57"/>
                  </a:lnTo>
                  <a:lnTo>
                    <a:pt x="87" y="57"/>
                  </a:lnTo>
                  <a:lnTo>
                    <a:pt x="87" y="58"/>
                  </a:lnTo>
                  <a:lnTo>
                    <a:pt x="88" y="58"/>
                  </a:lnTo>
                  <a:lnTo>
                    <a:pt x="90" y="60"/>
                  </a:lnTo>
                  <a:lnTo>
                    <a:pt x="92" y="58"/>
                  </a:lnTo>
                  <a:lnTo>
                    <a:pt x="93" y="58"/>
                  </a:lnTo>
                  <a:lnTo>
                    <a:pt x="96" y="57"/>
                  </a:lnTo>
                  <a:lnTo>
                    <a:pt x="99" y="56"/>
                  </a:lnTo>
                  <a:lnTo>
                    <a:pt x="100" y="56"/>
                  </a:lnTo>
                  <a:lnTo>
                    <a:pt x="101" y="56"/>
                  </a:lnTo>
                  <a:lnTo>
                    <a:pt x="104" y="57"/>
                  </a:lnTo>
                  <a:lnTo>
                    <a:pt x="106" y="56"/>
                  </a:lnTo>
                  <a:lnTo>
                    <a:pt x="107" y="56"/>
                  </a:lnTo>
                  <a:lnTo>
                    <a:pt x="113" y="59"/>
                  </a:lnTo>
                  <a:lnTo>
                    <a:pt x="114" y="60"/>
                  </a:lnTo>
                  <a:lnTo>
                    <a:pt x="115" y="60"/>
                  </a:lnTo>
                  <a:lnTo>
                    <a:pt x="116" y="60"/>
                  </a:lnTo>
                  <a:lnTo>
                    <a:pt x="116" y="31"/>
                  </a:lnTo>
                  <a:lnTo>
                    <a:pt x="114" y="12"/>
                  </a:lnTo>
                  <a:lnTo>
                    <a:pt x="114" y="3"/>
                  </a:lnTo>
                  <a:lnTo>
                    <a:pt x="114" y="3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366528" y="2176526"/>
              <a:ext cx="551981" cy="313117"/>
            </a:xfrm>
            <a:custGeom>
              <a:avLst/>
              <a:gdLst>
                <a:gd name="T0" fmla="*/ 66 w 82"/>
                <a:gd name="T1" fmla="*/ 0 h 54"/>
                <a:gd name="T2" fmla="*/ 68 w 82"/>
                <a:gd name="T3" fmla="*/ 4 h 54"/>
                <a:gd name="T4" fmla="*/ 67 w 82"/>
                <a:gd name="T5" fmla="*/ 6 h 54"/>
                <a:gd name="T6" fmla="*/ 69 w 82"/>
                <a:gd name="T7" fmla="*/ 13 h 54"/>
                <a:gd name="T8" fmla="*/ 74 w 82"/>
                <a:gd name="T9" fmla="*/ 16 h 54"/>
                <a:gd name="T10" fmla="*/ 75 w 82"/>
                <a:gd name="T11" fmla="*/ 18 h 54"/>
                <a:gd name="T12" fmla="*/ 78 w 82"/>
                <a:gd name="T13" fmla="*/ 21 h 54"/>
                <a:gd name="T14" fmla="*/ 82 w 82"/>
                <a:gd name="T15" fmla="*/ 26 h 54"/>
                <a:gd name="T16" fmla="*/ 80 w 82"/>
                <a:gd name="T17" fmla="*/ 29 h 54"/>
                <a:gd name="T18" fmla="*/ 80 w 82"/>
                <a:gd name="T19" fmla="*/ 31 h 54"/>
                <a:gd name="T20" fmla="*/ 75 w 82"/>
                <a:gd name="T21" fmla="*/ 34 h 54"/>
                <a:gd name="T22" fmla="*/ 72 w 82"/>
                <a:gd name="T23" fmla="*/ 35 h 54"/>
                <a:gd name="T24" fmla="*/ 70 w 82"/>
                <a:gd name="T25" fmla="*/ 38 h 54"/>
                <a:gd name="T26" fmla="*/ 72 w 82"/>
                <a:gd name="T27" fmla="*/ 41 h 54"/>
                <a:gd name="T28" fmla="*/ 72 w 82"/>
                <a:gd name="T29" fmla="*/ 44 h 54"/>
                <a:gd name="T30" fmla="*/ 68 w 82"/>
                <a:gd name="T31" fmla="*/ 50 h 54"/>
                <a:gd name="T32" fmla="*/ 67 w 82"/>
                <a:gd name="T33" fmla="*/ 53 h 54"/>
                <a:gd name="T34" fmla="*/ 63 w 82"/>
                <a:gd name="T35" fmla="*/ 50 h 54"/>
                <a:gd name="T36" fmla="*/ 11 w 82"/>
                <a:gd name="T37" fmla="*/ 51 h 54"/>
                <a:gd name="T38" fmla="*/ 11 w 82"/>
                <a:gd name="T39" fmla="*/ 48 h 54"/>
                <a:gd name="T40" fmla="*/ 9 w 82"/>
                <a:gd name="T41" fmla="*/ 45 h 54"/>
                <a:gd name="T42" fmla="*/ 10 w 82"/>
                <a:gd name="T43" fmla="*/ 42 h 54"/>
                <a:gd name="T44" fmla="*/ 8 w 82"/>
                <a:gd name="T45" fmla="*/ 39 h 54"/>
                <a:gd name="T46" fmla="*/ 8 w 82"/>
                <a:gd name="T47" fmla="*/ 36 h 54"/>
                <a:gd name="T48" fmla="*/ 6 w 82"/>
                <a:gd name="T49" fmla="*/ 33 h 54"/>
                <a:gd name="T50" fmla="*/ 5 w 82"/>
                <a:gd name="T51" fmla="*/ 31 h 54"/>
                <a:gd name="T52" fmla="*/ 3 w 82"/>
                <a:gd name="T53" fmla="*/ 26 h 54"/>
                <a:gd name="T54" fmla="*/ 4 w 82"/>
                <a:gd name="T55" fmla="*/ 23 h 54"/>
                <a:gd name="T56" fmla="*/ 2 w 82"/>
                <a:gd name="T57" fmla="*/ 20 h 54"/>
                <a:gd name="T58" fmla="*/ 2 w 82"/>
                <a:gd name="T59" fmla="*/ 18 h 54"/>
                <a:gd name="T60" fmla="*/ 2 w 82"/>
                <a:gd name="T61" fmla="*/ 12 h 54"/>
                <a:gd name="T62" fmla="*/ 2 w 82"/>
                <a:gd name="T63" fmla="*/ 10 h 54"/>
                <a:gd name="T64" fmla="*/ 1 w 82"/>
                <a:gd name="T65" fmla="*/ 6 h 54"/>
                <a:gd name="T66" fmla="*/ 1 w 82"/>
                <a:gd name="T67" fmla="*/ 3 h 54"/>
                <a:gd name="T68" fmla="*/ 2 w 82"/>
                <a:gd name="T69" fmla="*/ 2 h 54"/>
                <a:gd name="T70" fmla="*/ 2 w 82"/>
                <a:gd name="T71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2" h="54">
                  <a:moveTo>
                    <a:pt x="2" y="2"/>
                  </a:moveTo>
                  <a:lnTo>
                    <a:pt x="66" y="0"/>
                  </a:lnTo>
                  <a:lnTo>
                    <a:pt x="67" y="2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7" y="6"/>
                  </a:lnTo>
                  <a:lnTo>
                    <a:pt x="68" y="8"/>
                  </a:lnTo>
                  <a:lnTo>
                    <a:pt x="69" y="13"/>
                  </a:lnTo>
                  <a:lnTo>
                    <a:pt x="73" y="14"/>
                  </a:lnTo>
                  <a:lnTo>
                    <a:pt x="74" y="16"/>
                  </a:lnTo>
                  <a:lnTo>
                    <a:pt x="75" y="17"/>
                  </a:lnTo>
                  <a:lnTo>
                    <a:pt x="75" y="18"/>
                  </a:lnTo>
                  <a:lnTo>
                    <a:pt x="78" y="20"/>
                  </a:lnTo>
                  <a:lnTo>
                    <a:pt x="78" y="21"/>
                  </a:lnTo>
                  <a:lnTo>
                    <a:pt x="81" y="23"/>
                  </a:lnTo>
                  <a:lnTo>
                    <a:pt x="82" y="26"/>
                  </a:lnTo>
                  <a:lnTo>
                    <a:pt x="81" y="27"/>
                  </a:lnTo>
                  <a:lnTo>
                    <a:pt x="80" y="29"/>
                  </a:lnTo>
                  <a:lnTo>
                    <a:pt x="80" y="30"/>
                  </a:lnTo>
                  <a:lnTo>
                    <a:pt x="80" y="31"/>
                  </a:lnTo>
                  <a:lnTo>
                    <a:pt x="77" y="34"/>
                  </a:lnTo>
                  <a:lnTo>
                    <a:pt x="75" y="34"/>
                  </a:lnTo>
                  <a:lnTo>
                    <a:pt x="75" y="35"/>
                  </a:lnTo>
                  <a:lnTo>
                    <a:pt x="72" y="35"/>
                  </a:lnTo>
                  <a:lnTo>
                    <a:pt x="71" y="36"/>
                  </a:lnTo>
                  <a:lnTo>
                    <a:pt x="70" y="38"/>
                  </a:lnTo>
                  <a:lnTo>
                    <a:pt x="70" y="39"/>
                  </a:lnTo>
                  <a:lnTo>
                    <a:pt x="72" y="41"/>
                  </a:lnTo>
                  <a:lnTo>
                    <a:pt x="72" y="42"/>
                  </a:lnTo>
                  <a:lnTo>
                    <a:pt x="72" y="44"/>
                  </a:lnTo>
                  <a:lnTo>
                    <a:pt x="70" y="49"/>
                  </a:lnTo>
                  <a:lnTo>
                    <a:pt x="68" y="50"/>
                  </a:lnTo>
                  <a:lnTo>
                    <a:pt x="67" y="51"/>
                  </a:lnTo>
                  <a:lnTo>
                    <a:pt x="67" y="53"/>
                  </a:lnTo>
                  <a:lnTo>
                    <a:pt x="66" y="54"/>
                  </a:lnTo>
                  <a:lnTo>
                    <a:pt x="63" y="50"/>
                  </a:lnTo>
                  <a:lnTo>
                    <a:pt x="11" y="52"/>
                  </a:lnTo>
                  <a:lnTo>
                    <a:pt x="11" y="51"/>
                  </a:lnTo>
                  <a:lnTo>
                    <a:pt x="10" y="49"/>
                  </a:lnTo>
                  <a:lnTo>
                    <a:pt x="11" y="48"/>
                  </a:lnTo>
                  <a:lnTo>
                    <a:pt x="10" y="46"/>
                  </a:lnTo>
                  <a:lnTo>
                    <a:pt x="9" y="45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8" y="41"/>
                  </a:lnTo>
                  <a:lnTo>
                    <a:pt x="8" y="39"/>
                  </a:lnTo>
                  <a:lnTo>
                    <a:pt x="9" y="37"/>
                  </a:lnTo>
                  <a:lnTo>
                    <a:pt x="8" y="36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6" y="32"/>
                  </a:lnTo>
                  <a:lnTo>
                    <a:pt x="5" y="31"/>
                  </a:lnTo>
                  <a:lnTo>
                    <a:pt x="4" y="28"/>
                  </a:lnTo>
                  <a:lnTo>
                    <a:pt x="3" y="26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7"/>
                  </a:lnTo>
                  <a:lnTo>
                    <a:pt x="1" y="6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6440323" y="2467022"/>
              <a:ext cx="603637" cy="447650"/>
            </a:xfrm>
            <a:custGeom>
              <a:avLst/>
              <a:gdLst>
                <a:gd name="T0" fmla="*/ 76 w 90"/>
                <a:gd name="T1" fmla="*/ 69 h 78"/>
                <a:gd name="T2" fmla="*/ 77 w 90"/>
                <a:gd name="T3" fmla="*/ 71 h 78"/>
                <a:gd name="T4" fmla="*/ 77 w 90"/>
                <a:gd name="T5" fmla="*/ 74 h 78"/>
                <a:gd name="T6" fmla="*/ 74 w 90"/>
                <a:gd name="T7" fmla="*/ 77 h 78"/>
                <a:gd name="T8" fmla="*/ 83 w 90"/>
                <a:gd name="T9" fmla="*/ 78 h 78"/>
                <a:gd name="T10" fmla="*/ 83 w 90"/>
                <a:gd name="T11" fmla="*/ 74 h 78"/>
                <a:gd name="T12" fmla="*/ 85 w 90"/>
                <a:gd name="T13" fmla="*/ 69 h 78"/>
                <a:gd name="T14" fmla="*/ 88 w 90"/>
                <a:gd name="T15" fmla="*/ 67 h 78"/>
                <a:gd name="T16" fmla="*/ 89 w 90"/>
                <a:gd name="T17" fmla="*/ 67 h 78"/>
                <a:gd name="T18" fmla="*/ 90 w 90"/>
                <a:gd name="T19" fmla="*/ 61 h 78"/>
                <a:gd name="T20" fmla="*/ 89 w 90"/>
                <a:gd name="T21" fmla="*/ 60 h 78"/>
                <a:gd name="T22" fmla="*/ 88 w 90"/>
                <a:gd name="T23" fmla="*/ 59 h 78"/>
                <a:gd name="T24" fmla="*/ 87 w 90"/>
                <a:gd name="T25" fmla="*/ 60 h 78"/>
                <a:gd name="T26" fmla="*/ 84 w 90"/>
                <a:gd name="T27" fmla="*/ 56 h 78"/>
                <a:gd name="T28" fmla="*/ 85 w 90"/>
                <a:gd name="T29" fmla="*/ 54 h 78"/>
                <a:gd name="T30" fmla="*/ 84 w 90"/>
                <a:gd name="T31" fmla="*/ 52 h 78"/>
                <a:gd name="T32" fmla="*/ 79 w 90"/>
                <a:gd name="T33" fmla="*/ 46 h 78"/>
                <a:gd name="T34" fmla="*/ 74 w 90"/>
                <a:gd name="T35" fmla="*/ 43 h 78"/>
                <a:gd name="T36" fmla="*/ 71 w 90"/>
                <a:gd name="T37" fmla="*/ 38 h 78"/>
                <a:gd name="T38" fmla="*/ 74 w 90"/>
                <a:gd name="T39" fmla="*/ 34 h 78"/>
                <a:gd name="T40" fmla="*/ 74 w 90"/>
                <a:gd name="T41" fmla="*/ 30 h 78"/>
                <a:gd name="T42" fmla="*/ 70 w 90"/>
                <a:gd name="T43" fmla="*/ 27 h 78"/>
                <a:gd name="T44" fmla="*/ 68 w 90"/>
                <a:gd name="T45" fmla="*/ 29 h 78"/>
                <a:gd name="T46" fmla="*/ 65 w 90"/>
                <a:gd name="T47" fmla="*/ 22 h 78"/>
                <a:gd name="T48" fmla="*/ 60 w 90"/>
                <a:gd name="T49" fmla="*/ 18 h 78"/>
                <a:gd name="T50" fmla="*/ 56 w 90"/>
                <a:gd name="T51" fmla="*/ 13 h 78"/>
                <a:gd name="T52" fmla="*/ 55 w 90"/>
                <a:gd name="T53" fmla="*/ 6 h 78"/>
                <a:gd name="T54" fmla="*/ 55 w 90"/>
                <a:gd name="T55" fmla="*/ 4 h 78"/>
                <a:gd name="T56" fmla="*/ 0 w 90"/>
                <a:gd name="T57" fmla="*/ 2 h 78"/>
                <a:gd name="T58" fmla="*/ 2 w 90"/>
                <a:gd name="T59" fmla="*/ 5 h 78"/>
                <a:gd name="T60" fmla="*/ 5 w 90"/>
                <a:gd name="T61" fmla="*/ 9 h 78"/>
                <a:gd name="T62" fmla="*/ 5 w 90"/>
                <a:gd name="T63" fmla="*/ 11 h 78"/>
                <a:gd name="T64" fmla="*/ 11 w 90"/>
                <a:gd name="T65" fmla="*/ 16 h 78"/>
                <a:gd name="T66" fmla="*/ 9 w 90"/>
                <a:gd name="T67" fmla="*/ 20 h 78"/>
                <a:gd name="T68" fmla="*/ 11 w 90"/>
                <a:gd name="T69" fmla="*/ 22 h 78"/>
                <a:gd name="T70" fmla="*/ 13 w 90"/>
                <a:gd name="T71" fmla="*/ 26 h 78"/>
                <a:gd name="T72" fmla="*/ 15 w 90"/>
                <a:gd name="T73" fmla="*/ 27 h 78"/>
                <a:gd name="T74" fmla="*/ 16 w 90"/>
                <a:gd name="T75" fmla="*/ 7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78">
                  <a:moveTo>
                    <a:pt x="16" y="72"/>
                  </a:moveTo>
                  <a:lnTo>
                    <a:pt x="76" y="69"/>
                  </a:lnTo>
                  <a:lnTo>
                    <a:pt x="76" y="70"/>
                  </a:lnTo>
                  <a:lnTo>
                    <a:pt x="77" y="71"/>
                  </a:lnTo>
                  <a:lnTo>
                    <a:pt x="78" y="72"/>
                  </a:lnTo>
                  <a:lnTo>
                    <a:pt x="77" y="74"/>
                  </a:lnTo>
                  <a:lnTo>
                    <a:pt x="76" y="75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83" y="78"/>
                  </a:lnTo>
                  <a:lnTo>
                    <a:pt x="84" y="75"/>
                  </a:lnTo>
                  <a:lnTo>
                    <a:pt x="83" y="74"/>
                  </a:lnTo>
                  <a:lnTo>
                    <a:pt x="84" y="71"/>
                  </a:lnTo>
                  <a:lnTo>
                    <a:pt x="85" y="69"/>
                  </a:lnTo>
                  <a:lnTo>
                    <a:pt x="86" y="67"/>
                  </a:lnTo>
                  <a:lnTo>
                    <a:pt x="88" y="67"/>
                  </a:lnTo>
                  <a:lnTo>
                    <a:pt x="88" y="67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0" y="61"/>
                  </a:lnTo>
                  <a:lnTo>
                    <a:pt x="89" y="60"/>
                  </a:lnTo>
                  <a:lnTo>
                    <a:pt x="89" y="60"/>
                  </a:lnTo>
                  <a:lnTo>
                    <a:pt x="89" y="60"/>
                  </a:lnTo>
                  <a:lnTo>
                    <a:pt x="88" y="59"/>
                  </a:lnTo>
                  <a:lnTo>
                    <a:pt x="87" y="59"/>
                  </a:lnTo>
                  <a:lnTo>
                    <a:pt x="87" y="60"/>
                  </a:lnTo>
                  <a:lnTo>
                    <a:pt x="87" y="60"/>
                  </a:lnTo>
                  <a:lnTo>
                    <a:pt x="84" y="56"/>
                  </a:lnTo>
                  <a:lnTo>
                    <a:pt x="84" y="55"/>
                  </a:lnTo>
                  <a:lnTo>
                    <a:pt x="85" y="54"/>
                  </a:lnTo>
                  <a:lnTo>
                    <a:pt x="85" y="53"/>
                  </a:lnTo>
                  <a:lnTo>
                    <a:pt x="84" y="52"/>
                  </a:lnTo>
                  <a:lnTo>
                    <a:pt x="83" y="49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4" y="43"/>
                  </a:lnTo>
                  <a:lnTo>
                    <a:pt x="72" y="40"/>
                  </a:lnTo>
                  <a:lnTo>
                    <a:pt x="71" y="38"/>
                  </a:lnTo>
                  <a:lnTo>
                    <a:pt x="71" y="37"/>
                  </a:lnTo>
                  <a:lnTo>
                    <a:pt x="74" y="34"/>
                  </a:lnTo>
                  <a:lnTo>
                    <a:pt x="73" y="32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0" y="27"/>
                  </a:lnTo>
                  <a:lnTo>
                    <a:pt x="69" y="28"/>
                  </a:lnTo>
                  <a:lnTo>
                    <a:pt x="68" y="29"/>
                  </a:lnTo>
                  <a:lnTo>
                    <a:pt x="67" y="29"/>
                  </a:lnTo>
                  <a:lnTo>
                    <a:pt x="65" y="22"/>
                  </a:lnTo>
                  <a:lnTo>
                    <a:pt x="64" y="21"/>
                  </a:lnTo>
                  <a:lnTo>
                    <a:pt x="60" y="18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5" y="10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2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5"/>
                  </a:lnTo>
                  <a:lnTo>
                    <a:pt x="3" y="7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11" y="16"/>
                  </a:lnTo>
                  <a:lnTo>
                    <a:pt x="9" y="18"/>
                  </a:lnTo>
                  <a:lnTo>
                    <a:pt x="9" y="20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2" y="25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6" y="63"/>
                  </a:lnTo>
                  <a:lnTo>
                    <a:pt x="16" y="72"/>
                  </a:lnTo>
                  <a:lnTo>
                    <a:pt x="16" y="72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667609" y="1833645"/>
              <a:ext cx="478187" cy="447650"/>
            </a:xfrm>
            <a:custGeom>
              <a:avLst/>
              <a:gdLst>
                <a:gd name="T0" fmla="*/ 29 w 71"/>
                <a:gd name="T1" fmla="*/ 75 h 76"/>
                <a:gd name="T2" fmla="*/ 24 w 71"/>
                <a:gd name="T3" fmla="*/ 72 h 76"/>
                <a:gd name="T4" fmla="*/ 22 w 71"/>
                <a:gd name="T5" fmla="*/ 65 h 76"/>
                <a:gd name="T6" fmla="*/ 23 w 71"/>
                <a:gd name="T7" fmla="*/ 63 h 76"/>
                <a:gd name="T8" fmla="*/ 21 w 71"/>
                <a:gd name="T9" fmla="*/ 59 h 76"/>
                <a:gd name="T10" fmla="*/ 21 w 71"/>
                <a:gd name="T11" fmla="*/ 54 h 76"/>
                <a:gd name="T12" fmla="*/ 17 w 71"/>
                <a:gd name="T13" fmla="*/ 50 h 76"/>
                <a:gd name="T14" fmla="*/ 12 w 71"/>
                <a:gd name="T15" fmla="*/ 45 h 76"/>
                <a:gd name="T16" fmla="*/ 8 w 71"/>
                <a:gd name="T17" fmla="*/ 43 h 76"/>
                <a:gd name="T18" fmla="*/ 7 w 71"/>
                <a:gd name="T19" fmla="*/ 42 h 76"/>
                <a:gd name="T20" fmla="*/ 3 w 71"/>
                <a:gd name="T21" fmla="*/ 41 h 76"/>
                <a:gd name="T22" fmla="*/ 1 w 71"/>
                <a:gd name="T23" fmla="*/ 39 h 76"/>
                <a:gd name="T24" fmla="*/ 2 w 71"/>
                <a:gd name="T25" fmla="*/ 31 h 76"/>
                <a:gd name="T26" fmla="*/ 3 w 71"/>
                <a:gd name="T27" fmla="*/ 28 h 76"/>
                <a:gd name="T28" fmla="*/ 0 w 71"/>
                <a:gd name="T29" fmla="*/ 25 h 76"/>
                <a:gd name="T30" fmla="*/ 1 w 71"/>
                <a:gd name="T31" fmla="*/ 22 h 76"/>
                <a:gd name="T32" fmla="*/ 5 w 71"/>
                <a:gd name="T33" fmla="*/ 17 h 76"/>
                <a:gd name="T34" fmla="*/ 7 w 71"/>
                <a:gd name="T35" fmla="*/ 16 h 76"/>
                <a:gd name="T36" fmla="*/ 7 w 71"/>
                <a:gd name="T37" fmla="*/ 6 h 76"/>
                <a:gd name="T38" fmla="*/ 9 w 71"/>
                <a:gd name="T39" fmla="*/ 5 h 76"/>
                <a:gd name="T40" fmla="*/ 13 w 71"/>
                <a:gd name="T41" fmla="*/ 5 h 76"/>
                <a:gd name="T42" fmla="*/ 22 w 71"/>
                <a:gd name="T43" fmla="*/ 1 h 76"/>
                <a:gd name="T44" fmla="*/ 24 w 71"/>
                <a:gd name="T45" fmla="*/ 1 h 76"/>
                <a:gd name="T46" fmla="*/ 23 w 71"/>
                <a:gd name="T47" fmla="*/ 3 h 76"/>
                <a:gd name="T48" fmla="*/ 22 w 71"/>
                <a:gd name="T49" fmla="*/ 6 h 76"/>
                <a:gd name="T50" fmla="*/ 26 w 71"/>
                <a:gd name="T51" fmla="*/ 5 h 76"/>
                <a:gd name="T52" fmla="*/ 28 w 71"/>
                <a:gd name="T53" fmla="*/ 6 h 76"/>
                <a:gd name="T54" fmla="*/ 31 w 71"/>
                <a:gd name="T55" fmla="*/ 8 h 76"/>
                <a:gd name="T56" fmla="*/ 32 w 71"/>
                <a:gd name="T57" fmla="*/ 10 h 76"/>
                <a:gd name="T58" fmla="*/ 44 w 71"/>
                <a:gd name="T59" fmla="*/ 13 h 76"/>
                <a:gd name="T60" fmla="*/ 48 w 71"/>
                <a:gd name="T61" fmla="*/ 15 h 76"/>
                <a:gd name="T62" fmla="*/ 50 w 71"/>
                <a:gd name="T63" fmla="*/ 15 h 76"/>
                <a:gd name="T64" fmla="*/ 51 w 71"/>
                <a:gd name="T65" fmla="*/ 15 h 76"/>
                <a:gd name="T66" fmla="*/ 56 w 71"/>
                <a:gd name="T67" fmla="*/ 16 h 76"/>
                <a:gd name="T68" fmla="*/ 56 w 71"/>
                <a:gd name="T69" fmla="*/ 17 h 76"/>
                <a:gd name="T70" fmla="*/ 58 w 71"/>
                <a:gd name="T71" fmla="*/ 18 h 76"/>
                <a:gd name="T72" fmla="*/ 61 w 71"/>
                <a:gd name="T73" fmla="*/ 21 h 76"/>
                <a:gd name="T74" fmla="*/ 60 w 71"/>
                <a:gd name="T75" fmla="*/ 25 h 76"/>
                <a:gd name="T76" fmla="*/ 63 w 71"/>
                <a:gd name="T77" fmla="*/ 25 h 76"/>
                <a:gd name="T78" fmla="*/ 62 w 71"/>
                <a:gd name="T79" fmla="*/ 27 h 76"/>
                <a:gd name="T80" fmla="*/ 64 w 71"/>
                <a:gd name="T81" fmla="*/ 30 h 76"/>
                <a:gd name="T82" fmla="*/ 61 w 71"/>
                <a:gd name="T83" fmla="*/ 33 h 76"/>
                <a:gd name="T84" fmla="*/ 59 w 71"/>
                <a:gd name="T85" fmla="*/ 38 h 76"/>
                <a:gd name="T86" fmla="*/ 59 w 71"/>
                <a:gd name="T87" fmla="*/ 39 h 76"/>
                <a:gd name="T88" fmla="*/ 63 w 71"/>
                <a:gd name="T89" fmla="*/ 35 h 76"/>
                <a:gd name="T90" fmla="*/ 66 w 71"/>
                <a:gd name="T91" fmla="*/ 33 h 76"/>
                <a:gd name="T92" fmla="*/ 68 w 71"/>
                <a:gd name="T93" fmla="*/ 31 h 76"/>
                <a:gd name="T94" fmla="*/ 68 w 71"/>
                <a:gd name="T95" fmla="*/ 28 h 76"/>
                <a:gd name="T96" fmla="*/ 69 w 71"/>
                <a:gd name="T97" fmla="*/ 27 h 76"/>
                <a:gd name="T98" fmla="*/ 70 w 71"/>
                <a:gd name="T99" fmla="*/ 25 h 76"/>
                <a:gd name="T100" fmla="*/ 71 w 71"/>
                <a:gd name="T101" fmla="*/ 26 h 76"/>
                <a:gd name="T102" fmla="*/ 69 w 71"/>
                <a:gd name="T103" fmla="*/ 33 h 76"/>
                <a:gd name="T104" fmla="*/ 68 w 71"/>
                <a:gd name="T105" fmla="*/ 35 h 76"/>
                <a:gd name="T106" fmla="*/ 66 w 71"/>
                <a:gd name="T107" fmla="*/ 40 h 76"/>
                <a:gd name="T108" fmla="*/ 66 w 71"/>
                <a:gd name="T109" fmla="*/ 45 h 76"/>
                <a:gd name="T110" fmla="*/ 64 w 71"/>
                <a:gd name="T111" fmla="*/ 47 h 76"/>
                <a:gd name="T112" fmla="*/ 65 w 71"/>
                <a:gd name="T113" fmla="*/ 54 h 76"/>
                <a:gd name="T114" fmla="*/ 63 w 71"/>
                <a:gd name="T115" fmla="*/ 59 h 76"/>
                <a:gd name="T116" fmla="*/ 65 w 71"/>
                <a:gd name="T117" fmla="*/ 70 h 76"/>
                <a:gd name="T118" fmla="*/ 65 w 71"/>
                <a:gd name="T119" fmla="*/ 71 h 76"/>
                <a:gd name="T120" fmla="*/ 65 w 71"/>
                <a:gd name="T121" fmla="*/ 74 h 76"/>
                <a:gd name="T122" fmla="*/ 30 w 71"/>
                <a:gd name="T12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" h="76">
                  <a:moveTo>
                    <a:pt x="30" y="76"/>
                  </a:moveTo>
                  <a:lnTo>
                    <a:pt x="29" y="75"/>
                  </a:lnTo>
                  <a:lnTo>
                    <a:pt x="28" y="73"/>
                  </a:lnTo>
                  <a:lnTo>
                    <a:pt x="24" y="72"/>
                  </a:lnTo>
                  <a:lnTo>
                    <a:pt x="23" y="67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3" y="63"/>
                  </a:lnTo>
                  <a:lnTo>
                    <a:pt x="22" y="61"/>
                  </a:lnTo>
                  <a:lnTo>
                    <a:pt x="21" y="59"/>
                  </a:lnTo>
                  <a:lnTo>
                    <a:pt x="21" y="56"/>
                  </a:lnTo>
                  <a:lnTo>
                    <a:pt x="21" y="54"/>
                  </a:lnTo>
                  <a:lnTo>
                    <a:pt x="21" y="53"/>
                  </a:lnTo>
                  <a:lnTo>
                    <a:pt x="17" y="50"/>
                  </a:lnTo>
                  <a:lnTo>
                    <a:pt x="13" y="48"/>
                  </a:lnTo>
                  <a:lnTo>
                    <a:pt x="12" y="45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4" y="41"/>
                  </a:lnTo>
                  <a:lnTo>
                    <a:pt x="3" y="41"/>
                  </a:lnTo>
                  <a:lnTo>
                    <a:pt x="2" y="40"/>
                  </a:lnTo>
                  <a:lnTo>
                    <a:pt x="1" y="39"/>
                  </a:lnTo>
                  <a:lnTo>
                    <a:pt x="1" y="34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3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7" y="16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2" y="6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29" y="7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44" y="13"/>
                  </a:lnTo>
                  <a:lnTo>
                    <a:pt x="46" y="13"/>
                  </a:lnTo>
                  <a:lnTo>
                    <a:pt x="48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54" y="15"/>
                  </a:lnTo>
                  <a:lnTo>
                    <a:pt x="56" y="16"/>
                  </a:lnTo>
                  <a:lnTo>
                    <a:pt x="57" y="17"/>
                  </a:lnTo>
                  <a:lnTo>
                    <a:pt x="56" y="17"/>
                  </a:lnTo>
                  <a:lnTo>
                    <a:pt x="56" y="18"/>
                  </a:lnTo>
                  <a:lnTo>
                    <a:pt x="58" y="18"/>
                  </a:lnTo>
                  <a:lnTo>
                    <a:pt x="60" y="19"/>
                  </a:lnTo>
                  <a:lnTo>
                    <a:pt x="61" y="21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3" y="25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8"/>
                  </a:lnTo>
                  <a:lnTo>
                    <a:pt x="64" y="30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60" y="36"/>
                  </a:lnTo>
                  <a:lnTo>
                    <a:pt x="59" y="38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61" y="38"/>
                  </a:lnTo>
                  <a:lnTo>
                    <a:pt x="63" y="35"/>
                  </a:lnTo>
                  <a:lnTo>
                    <a:pt x="65" y="33"/>
                  </a:lnTo>
                  <a:lnTo>
                    <a:pt x="66" y="33"/>
                  </a:lnTo>
                  <a:lnTo>
                    <a:pt x="67" y="32"/>
                  </a:lnTo>
                  <a:lnTo>
                    <a:pt x="68" y="3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9" y="27"/>
                  </a:lnTo>
                  <a:lnTo>
                    <a:pt x="69" y="26"/>
                  </a:lnTo>
                  <a:lnTo>
                    <a:pt x="70" y="25"/>
                  </a:lnTo>
                  <a:lnTo>
                    <a:pt x="71" y="25"/>
                  </a:lnTo>
                  <a:lnTo>
                    <a:pt x="71" y="26"/>
                  </a:lnTo>
                  <a:lnTo>
                    <a:pt x="71" y="28"/>
                  </a:lnTo>
                  <a:lnTo>
                    <a:pt x="69" y="33"/>
                  </a:lnTo>
                  <a:lnTo>
                    <a:pt x="68" y="34"/>
                  </a:lnTo>
                  <a:lnTo>
                    <a:pt x="68" y="35"/>
                  </a:lnTo>
                  <a:lnTo>
                    <a:pt x="68" y="36"/>
                  </a:lnTo>
                  <a:lnTo>
                    <a:pt x="66" y="40"/>
                  </a:lnTo>
                  <a:lnTo>
                    <a:pt x="66" y="43"/>
                  </a:lnTo>
                  <a:lnTo>
                    <a:pt x="66" y="45"/>
                  </a:lnTo>
                  <a:lnTo>
                    <a:pt x="64" y="46"/>
                  </a:lnTo>
                  <a:lnTo>
                    <a:pt x="64" y="47"/>
                  </a:lnTo>
                  <a:lnTo>
                    <a:pt x="64" y="50"/>
                  </a:lnTo>
                  <a:lnTo>
                    <a:pt x="65" y="54"/>
                  </a:lnTo>
                  <a:lnTo>
                    <a:pt x="64" y="55"/>
                  </a:lnTo>
                  <a:lnTo>
                    <a:pt x="63" y="59"/>
                  </a:lnTo>
                  <a:lnTo>
                    <a:pt x="63" y="65"/>
                  </a:lnTo>
                  <a:lnTo>
                    <a:pt x="65" y="70"/>
                  </a:lnTo>
                  <a:lnTo>
                    <a:pt x="65" y="70"/>
                  </a:lnTo>
                  <a:lnTo>
                    <a:pt x="65" y="71"/>
                  </a:lnTo>
                  <a:lnTo>
                    <a:pt x="65" y="72"/>
                  </a:lnTo>
                  <a:lnTo>
                    <a:pt x="65" y="74"/>
                  </a:lnTo>
                  <a:lnTo>
                    <a:pt x="30" y="76"/>
                  </a:lnTo>
                  <a:lnTo>
                    <a:pt x="30" y="7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010015" y="2570601"/>
              <a:ext cx="668576" cy="296449"/>
            </a:xfrm>
            <a:custGeom>
              <a:avLst/>
              <a:gdLst>
                <a:gd name="T0" fmla="*/ 20 w 99"/>
                <a:gd name="T1" fmla="*/ 49 h 51"/>
                <a:gd name="T2" fmla="*/ 19 w 99"/>
                <a:gd name="T3" fmla="*/ 47 h 51"/>
                <a:gd name="T4" fmla="*/ 22 w 99"/>
                <a:gd name="T5" fmla="*/ 47 h 51"/>
                <a:gd name="T6" fmla="*/ 80 w 99"/>
                <a:gd name="T7" fmla="*/ 41 h 51"/>
                <a:gd name="T8" fmla="*/ 85 w 99"/>
                <a:gd name="T9" fmla="*/ 38 h 51"/>
                <a:gd name="T10" fmla="*/ 89 w 99"/>
                <a:gd name="T11" fmla="*/ 35 h 51"/>
                <a:gd name="T12" fmla="*/ 89 w 99"/>
                <a:gd name="T13" fmla="*/ 33 h 51"/>
                <a:gd name="T14" fmla="*/ 90 w 99"/>
                <a:gd name="T15" fmla="*/ 31 h 51"/>
                <a:gd name="T16" fmla="*/ 99 w 99"/>
                <a:gd name="T17" fmla="*/ 23 h 51"/>
                <a:gd name="T18" fmla="*/ 98 w 99"/>
                <a:gd name="T19" fmla="*/ 22 h 51"/>
                <a:gd name="T20" fmla="*/ 97 w 99"/>
                <a:gd name="T21" fmla="*/ 21 h 51"/>
                <a:gd name="T22" fmla="*/ 95 w 99"/>
                <a:gd name="T23" fmla="*/ 20 h 51"/>
                <a:gd name="T24" fmla="*/ 94 w 99"/>
                <a:gd name="T25" fmla="*/ 20 h 51"/>
                <a:gd name="T26" fmla="*/ 90 w 99"/>
                <a:gd name="T27" fmla="*/ 14 h 51"/>
                <a:gd name="T28" fmla="*/ 89 w 99"/>
                <a:gd name="T29" fmla="*/ 12 h 51"/>
                <a:gd name="T30" fmla="*/ 89 w 99"/>
                <a:gd name="T31" fmla="*/ 8 h 51"/>
                <a:gd name="T32" fmla="*/ 87 w 99"/>
                <a:gd name="T33" fmla="*/ 7 h 51"/>
                <a:gd name="T34" fmla="*/ 84 w 99"/>
                <a:gd name="T35" fmla="*/ 4 h 51"/>
                <a:gd name="T36" fmla="*/ 82 w 99"/>
                <a:gd name="T37" fmla="*/ 4 h 51"/>
                <a:gd name="T38" fmla="*/ 81 w 99"/>
                <a:gd name="T39" fmla="*/ 6 h 51"/>
                <a:gd name="T40" fmla="*/ 78 w 99"/>
                <a:gd name="T41" fmla="*/ 6 h 51"/>
                <a:gd name="T42" fmla="*/ 75 w 99"/>
                <a:gd name="T43" fmla="*/ 6 h 51"/>
                <a:gd name="T44" fmla="*/ 71 w 99"/>
                <a:gd name="T45" fmla="*/ 5 h 51"/>
                <a:gd name="T46" fmla="*/ 66 w 99"/>
                <a:gd name="T47" fmla="*/ 4 h 51"/>
                <a:gd name="T48" fmla="*/ 63 w 99"/>
                <a:gd name="T49" fmla="*/ 0 h 51"/>
                <a:gd name="T50" fmla="*/ 61 w 99"/>
                <a:gd name="T51" fmla="*/ 1 h 51"/>
                <a:gd name="T52" fmla="*/ 58 w 99"/>
                <a:gd name="T53" fmla="*/ 0 h 51"/>
                <a:gd name="T54" fmla="*/ 58 w 99"/>
                <a:gd name="T55" fmla="*/ 2 h 51"/>
                <a:gd name="T56" fmla="*/ 58 w 99"/>
                <a:gd name="T57" fmla="*/ 6 h 51"/>
                <a:gd name="T58" fmla="*/ 55 w 99"/>
                <a:gd name="T59" fmla="*/ 8 h 51"/>
                <a:gd name="T60" fmla="*/ 51 w 99"/>
                <a:gd name="T61" fmla="*/ 8 h 51"/>
                <a:gd name="T62" fmla="*/ 46 w 99"/>
                <a:gd name="T63" fmla="*/ 18 h 51"/>
                <a:gd name="T64" fmla="*/ 42 w 99"/>
                <a:gd name="T65" fmla="*/ 21 h 51"/>
                <a:gd name="T66" fmla="*/ 39 w 99"/>
                <a:gd name="T67" fmla="*/ 19 h 51"/>
                <a:gd name="T68" fmla="*/ 37 w 99"/>
                <a:gd name="T69" fmla="*/ 24 h 51"/>
                <a:gd name="T70" fmla="*/ 35 w 99"/>
                <a:gd name="T71" fmla="*/ 24 h 51"/>
                <a:gd name="T72" fmla="*/ 32 w 99"/>
                <a:gd name="T73" fmla="*/ 23 h 51"/>
                <a:gd name="T74" fmla="*/ 30 w 99"/>
                <a:gd name="T75" fmla="*/ 26 h 51"/>
                <a:gd name="T76" fmla="*/ 26 w 99"/>
                <a:gd name="T77" fmla="*/ 24 h 51"/>
                <a:gd name="T78" fmla="*/ 20 w 99"/>
                <a:gd name="T79" fmla="*/ 25 h 51"/>
                <a:gd name="T80" fmla="*/ 20 w 99"/>
                <a:gd name="T81" fmla="*/ 27 h 51"/>
                <a:gd name="T82" fmla="*/ 18 w 99"/>
                <a:gd name="T83" fmla="*/ 27 h 51"/>
                <a:gd name="T84" fmla="*/ 18 w 99"/>
                <a:gd name="T85" fmla="*/ 27 h 51"/>
                <a:gd name="T86" fmla="*/ 17 w 99"/>
                <a:gd name="T87" fmla="*/ 30 h 51"/>
                <a:gd name="T88" fmla="*/ 17 w 99"/>
                <a:gd name="T89" fmla="*/ 30 h 51"/>
                <a:gd name="T90" fmla="*/ 18 w 99"/>
                <a:gd name="T91" fmla="*/ 33 h 51"/>
                <a:gd name="T92" fmla="*/ 12 w 99"/>
                <a:gd name="T93" fmla="*/ 34 h 51"/>
                <a:gd name="T94" fmla="*/ 13 w 99"/>
                <a:gd name="T95" fmla="*/ 40 h 51"/>
                <a:gd name="T96" fmla="*/ 10 w 99"/>
                <a:gd name="T97" fmla="*/ 39 h 51"/>
                <a:gd name="T98" fmla="*/ 6 w 99"/>
                <a:gd name="T99" fmla="*/ 38 h 51"/>
                <a:gd name="T100" fmla="*/ 4 w 99"/>
                <a:gd name="T101" fmla="*/ 42 h 51"/>
                <a:gd name="T102" fmla="*/ 4 w 99"/>
                <a:gd name="T103" fmla="*/ 42 h 51"/>
                <a:gd name="T104" fmla="*/ 5 w 99"/>
                <a:gd name="T105" fmla="*/ 44 h 51"/>
                <a:gd name="T106" fmla="*/ 3 w 99"/>
                <a:gd name="T107" fmla="*/ 49 h 51"/>
                <a:gd name="T108" fmla="*/ 1 w 99"/>
                <a:gd name="T109" fmla="*/ 49 h 51"/>
                <a:gd name="T110" fmla="*/ 0 w 99"/>
                <a:gd name="T1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9" h="51">
                  <a:moveTo>
                    <a:pt x="0" y="51"/>
                  </a:moveTo>
                  <a:lnTo>
                    <a:pt x="20" y="49"/>
                  </a:lnTo>
                  <a:lnTo>
                    <a:pt x="20" y="48"/>
                  </a:lnTo>
                  <a:lnTo>
                    <a:pt x="19" y="47"/>
                  </a:lnTo>
                  <a:lnTo>
                    <a:pt x="22" y="46"/>
                  </a:lnTo>
                  <a:lnTo>
                    <a:pt x="22" y="47"/>
                  </a:lnTo>
                  <a:lnTo>
                    <a:pt x="78" y="42"/>
                  </a:lnTo>
                  <a:lnTo>
                    <a:pt x="80" y="41"/>
                  </a:lnTo>
                  <a:lnTo>
                    <a:pt x="80" y="40"/>
                  </a:lnTo>
                  <a:lnTo>
                    <a:pt x="85" y="38"/>
                  </a:lnTo>
                  <a:lnTo>
                    <a:pt x="86" y="37"/>
                  </a:lnTo>
                  <a:lnTo>
                    <a:pt x="89" y="35"/>
                  </a:lnTo>
                  <a:lnTo>
                    <a:pt x="89" y="34"/>
                  </a:lnTo>
                  <a:lnTo>
                    <a:pt x="89" y="33"/>
                  </a:lnTo>
                  <a:lnTo>
                    <a:pt x="90" y="32"/>
                  </a:lnTo>
                  <a:lnTo>
                    <a:pt x="90" y="31"/>
                  </a:lnTo>
                  <a:lnTo>
                    <a:pt x="92" y="29"/>
                  </a:lnTo>
                  <a:lnTo>
                    <a:pt x="99" y="23"/>
                  </a:lnTo>
                  <a:lnTo>
                    <a:pt x="99" y="22"/>
                  </a:lnTo>
                  <a:lnTo>
                    <a:pt x="98" y="22"/>
                  </a:lnTo>
                  <a:lnTo>
                    <a:pt x="97" y="22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5" y="20"/>
                  </a:lnTo>
                  <a:lnTo>
                    <a:pt x="95" y="21"/>
                  </a:lnTo>
                  <a:lnTo>
                    <a:pt x="94" y="20"/>
                  </a:lnTo>
                  <a:lnTo>
                    <a:pt x="92" y="18"/>
                  </a:lnTo>
                  <a:lnTo>
                    <a:pt x="90" y="14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0"/>
                  </a:lnTo>
                  <a:lnTo>
                    <a:pt x="89" y="8"/>
                  </a:lnTo>
                  <a:lnTo>
                    <a:pt x="89" y="8"/>
                  </a:lnTo>
                  <a:lnTo>
                    <a:pt x="87" y="7"/>
                  </a:lnTo>
                  <a:lnTo>
                    <a:pt x="86" y="6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1" y="6"/>
                  </a:lnTo>
                  <a:lnTo>
                    <a:pt x="80" y="6"/>
                  </a:lnTo>
                  <a:lnTo>
                    <a:pt x="78" y="6"/>
                  </a:lnTo>
                  <a:lnTo>
                    <a:pt x="76" y="5"/>
                  </a:lnTo>
                  <a:lnTo>
                    <a:pt x="75" y="6"/>
                  </a:lnTo>
                  <a:lnTo>
                    <a:pt x="74" y="7"/>
                  </a:lnTo>
                  <a:lnTo>
                    <a:pt x="71" y="5"/>
                  </a:lnTo>
                  <a:lnTo>
                    <a:pt x="68" y="5"/>
                  </a:lnTo>
                  <a:lnTo>
                    <a:pt x="66" y="4"/>
                  </a:lnTo>
                  <a:lnTo>
                    <a:pt x="65" y="2"/>
                  </a:lnTo>
                  <a:lnTo>
                    <a:pt x="63" y="0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6" y="7"/>
                  </a:lnTo>
                  <a:lnTo>
                    <a:pt x="55" y="8"/>
                  </a:lnTo>
                  <a:lnTo>
                    <a:pt x="52" y="8"/>
                  </a:lnTo>
                  <a:lnTo>
                    <a:pt x="51" y="8"/>
                  </a:lnTo>
                  <a:lnTo>
                    <a:pt x="51" y="11"/>
                  </a:lnTo>
                  <a:lnTo>
                    <a:pt x="46" y="18"/>
                  </a:lnTo>
                  <a:lnTo>
                    <a:pt x="45" y="21"/>
                  </a:lnTo>
                  <a:lnTo>
                    <a:pt x="42" y="21"/>
                  </a:lnTo>
                  <a:lnTo>
                    <a:pt x="40" y="19"/>
                  </a:lnTo>
                  <a:lnTo>
                    <a:pt x="39" y="19"/>
                  </a:lnTo>
                  <a:lnTo>
                    <a:pt x="38" y="20"/>
                  </a:lnTo>
                  <a:lnTo>
                    <a:pt x="37" y="24"/>
                  </a:lnTo>
                  <a:lnTo>
                    <a:pt x="36" y="25"/>
                  </a:lnTo>
                  <a:lnTo>
                    <a:pt x="35" y="24"/>
                  </a:lnTo>
                  <a:lnTo>
                    <a:pt x="34" y="23"/>
                  </a:lnTo>
                  <a:lnTo>
                    <a:pt x="32" y="23"/>
                  </a:lnTo>
                  <a:lnTo>
                    <a:pt x="31" y="2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6" y="24"/>
                  </a:lnTo>
                  <a:lnTo>
                    <a:pt x="23" y="25"/>
                  </a:lnTo>
                  <a:lnTo>
                    <a:pt x="20" y="25"/>
                  </a:lnTo>
                  <a:lnTo>
                    <a:pt x="20" y="26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8" y="32"/>
                  </a:lnTo>
                  <a:lnTo>
                    <a:pt x="18" y="33"/>
                  </a:lnTo>
                  <a:lnTo>
                    <a:pt x="14" y="34"/>
                  </a:lnTo>
                  <a:lnTo>
                    <a:pt x="12" y="34"/>
                  </a:lnTo>
                  <a:lnTo>
                    <a:pt x="13" y="36"/>
                  </a:lnTo>
                  <a:lnTo>
                    <a:pt x="13" y="40"/>
                  </a:lnTo>
                  <a:lnTo>
                    <a:pt x="12" y="40"/>
                  </a:lnTo>
                  <a:lnTo>
                    <a:pt x="10" y="39"/>
                  </a:lnTo>
                  <a:lnTo>
                    <a:pt x="8" y="38"/>
                  </a:lnTo>
                  <a:lnTo>
                    <a:pt x="6" y="38"/>
                  </a:lnTo>
                  <a:lnTo>
                    <a:pt x="4" y="39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5" y="43"/>
                  </a:lnTo>
                  <a:lnTo>
                    <a:pt x="5" y="44"/>
                  </a:lnTo>
                  <a:lnTo>
                    <a:pt x="4" y="49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1" y="49"/>
                  </a:lnTo>
                  <a:lnTo>
                    <a:pt x="0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950979" y="2792045"/>
              <a:ext cx="745322" cy="226206"/>
            </a:xfrm>
            <a:custGeom>
              <a:avLst/>
              <a:gdLst>
                <a:gd name="T0" fmla="*/ 111 w 111"/>
                <a:gd name="T1" fmla="*/ 0 h 39"/>
                <a:gd name="T2" fmla="*/ 89 w 111"/>
                <a:gd name="T3" fmla="*/ 3 h 39"/>
                <a:gd name="T4" fmla="*/ 87 w 111"/>
                <a:gd name="T5" fmla="*/ 4 h 39"/>
                <a:gd name="T6" fmla="*/ 31 w 111"/>
                <a:gd name="T7" fmla="*/ 9 h 39"/>
                <a:gd name="T8" fmla="*/ 31 w 111"/>
                <a:gd name="T9" fmla="*/ 8 h 39"/>
                <a:gd name="T10" fmla="*/ 28 w 111"/>
                <a:gd name="T11" fmla="*/ 9 h 39"/>
                <a:gd name="T12" fmla="*/ 29 w 111"/>
                <a:gd name="T13" fmla="*/ 10 h 39"/>
                <a:gd name="T14" fmla="*/ 29 w 111"/>
                <a:gd name="T15" fmla="*/ 11 h 39"/>
                <a:gd name="T16" fmla="*/ 9 w 111"/>
                <a:gd name="T17" fmla="*/ 13 h 39"/>
                <a:gd name="T18" fmla="*/ 8 w 111"/>
                <a:gd name="T19" fmla="*/ 15 h 39"/>
                <a:gd name="T20" fmla="*/ 7 w 111"/>
                <a:gd name="T21" fmla="*/ 18 h 39"/>
                <a:gd name="T22" fmla="*/ 8 w 111"/>
                <a:gd name="T23" fmla="*/ 19 h 39"/>
                <a:gd name="T24" fmla="*/ 7 w 111"/>
                <a:gd name="T25" fmla="*/ 22 h 39"/>
                <a:gd name="T26" fmla="*/ 7 w 111"/>
                <a:gd name="T27" fmla="*/ 22 h 39"/>
                <a:gd name="T28" fmla="*/ 7 w 111"/>
                <a:gd name="T29" fmla="*/ 23 h 39"/>
                <a:gd name="T30" fmla="*/ 6 w 111"/>
                <a:gd name="T31" fmla="*/ 25 h 39"/>
                <a:gd name="T32" fmla="*/ 5 w 111"/>
                <a:gd name="T33" fmla="*/ 26 h 39"/>
                <a:gd name="T34" fmla="*/ 4 w 111"/>
                <a:gd name="T35" fmla="*/ 30 h 39"/>
                <a:gd name="T36" fmla="*/ 2 w 111"/>
                <a:gd name="T37" fmla="*/ 32 h 39"/>
                <a:gd name="T38" fmla="*/ 2 w 111"/>
                <a:gd name="T39" fmla="*/ 35 h 39"/>
                <a:gd name="T40" fmla="*/ 2 w 111"/>
                <a:gd name="T41" fmla="*/ 38 h 39"/>
                <a:gd name="T42" fmla="*/ 2 w 111"/>
                <a:gd name="T43" fmla="*/ 38 h 39"/>
                <a:gd name="T44" fmla="*/ 0 w 111"/>
                <a:gd name="T45" fmla="*/ 39 h 39"/>
                <a:gd name="T46" fmla="*/ 29 w 111"/>
                <a:gd name="T47" fmla="*/ 37 h 39"/>
                <a:gd name="T48" fmla="*/ 65 w 111"/>
                <a:gd name="T49" fmla="*/ 34 h 39"/>
                <a:gd name="T50" fmla="*/ 78 w 111"/>
                <a:gd name="T51" fmla="*/ 32 h 39"/>
                <a:gd name="T52" fmla="*/ 79 w 111"/>
                <a:gd name="T53" fmla="*/ 28 h 39"/>
                <a:gd name="T54" fmla="*/ 80 w 111"/>
                <a:gd name="T55" fmla="*/ 28 h 39"/>
                <a:gd name="T56" fmla="*/ 80 w 111"/>
                <a:gd name="T57" fmla="*/ 28 h 39"/>
                <a:gd name="T58" fmla="*/ 81 w 111"/>
                <a:gd name="T59" fmla="*/ 27 h 39"/>
                <a:gd name="T60" fmla="*/ 82 w 111"/>
                <a:gd name="T61" fmla="*/ 26 h 39"/>
                <a:gd name="T62" fmla="*/ 81 w 111"/>
                <a:gd name="T63" fmla="*/ 25 h 39"/>
                <a:gd name="T64" fmla="*/ 82 w 111"/>
                <a:gd name="T65" fmla="*/ 24 h 39"/>
                <a:gd name="T66" fmla="*/ 83 w 111"/>
                <a:gd name="T67" fmla="*/ 23 h 39"/>
                <a:gd name="T68" fmla="*/ 86 w 111"/>
                <a:gd name="T69" fmla="*/ 22 h 39"/>
                <a:gd name="T70" fmla="*/ 89 w 111"/>
                <a:gd name="T71" fmla="*/ 21 h 39"/>
                <a:gd name="T72" fmla="*/ 92 w 111"/>
                <a:gd name="T73" fmla="*/ 18 h 39"/>
                <a:gd name="T74" fmla="*/ 93 w 111"/>
                <a:gd name="T75" fmla="*/ 18 h 39"/>
                <a:gd name="T76" fmla="*/ 95 w 111"/>
                <a:gd name="T77" fmla="*/ 16 h 39"/>
                <a:gd name="T78" fmla="*/ 96 w 111"/>
                <a:gd name="T79" fmla="*/ 14 h 39"/>
                <a:gd name="T80" fmla="*/ 96 w 111"/>
                <a:gd name="T81" fmla="*/ 14 h 39"/>
                <a:gd name="T82" fmla="*/ 97 w 111"/>
                <a:gd name="T83" fmla="*/ 14 h 39"/>
                <a:gd name="T84" fmla="*/ 98 w 111"/>
                <a:gd name="T85" fmla="*/ 14 h 39"/>
                <a:gd name="T86" fmla="*/ 98 w 111"/>
                <a:gd name="T87" fmla="*/ 13 h 39"/>
                <a:gd name="T88" fmla="*/ 99 w 111"/>
                <a:gd name="T89" fmla="*/ 12 h 39"/>
                <a:gd name="T90" fmla="*/ 99 w 111"/>
                <a:gd name="T91" fmla="*/ 12 h 39"/>
                <a:gd name="T92" fmla="*/ 100 w 111"/>
                <a:gd name="T93" fmla="*/ 13 h 39"/>
                <a:gd name="T94" fmla="*/ 101 w 111"/>
                <a:gd name="T95" fmla="*/ 12 h 39"/>
                <a:gd name="T96" fmla="*/ 101 w 111"/>
                <a:gd name="T97" fmla="*/ 12 h 39"/>
                <a:gd name="T98" fmla="*/ 103 w 111"/>
                <a:gd name="T99" fmla="*/ 10 h 39"/>
                <a:gd name="T100" fmla="*/ 104 w 111"/>
                <a:gd name="T101" fmla="*/ 10 h 39"/>
                <a:gd name="T102" fmla="*/ 106 w 111"/>
                <a:gd name="T103" fmla="*/ 10 h 39"/>
                <a:gd name="T104" fmla="*/ 109 w 111"/>
                <a:gd name="T105" fmla="*/ 6 h 39"/>
                <a:gd name="T106" fmla="*/ 110 w 111"/>
                <a:gd name="T107" fmla="*/ 5 h 39"/>
                <a:gd name="T108" fmla="*/ 111 w 111"/>
                <a:gd name="T109" fmla="*/ 4 h 39"/>
                <a:gd name="T110" fmla="*/ 111 w 111"/>
                <a:gd name="T111" fmla="*/ 3 h 39"/>
                <a:gd name="T112" fmla="*/ 111 w 111"/>
                <a:gd name="T113" fmla="*/ 1 h 39"/>
                <a:gd name="T114" fmla="*/ 111 w 111"/>
                <a:gd name="T115" fmla="*/ 0 h 39"/>
                <a:gd name="T116" fmla="*/ 111 w 111"/>
                <a:gd name="T11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39">
                  <a:moveTo>
                    <a:pt x="111" y="0"/>
                  </a:moveTo>
                  <a:lnTo>
                    <a:pt x="89" y="3"/>
                  </a:lnTo>
                  <a:lnTo>
                    <a:pt x="87" y="4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28" y="9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9" y="13"/>
                  </a:lnTo>
                  <a:lnTo>
                    <a:pt x="8" y="15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6" y="25"/>
                  </a:lnTo>
                  <a:lnTo>
                    <a:pt x="5" y="26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2" y="35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39"/>
                  </a:lnTo>
                  <a:lnTo>
                    <a:pt x="29" y="37"/>
                  </a:lnTo>
                  <a:lnTo>
                    <a:pt x="65" y="34"/>
                  </a:lnTo>
                  <a:lnTo>
                    <a:pt x="78" y="32"/>
                  </a:lnTo>
                  <a:lnTo>
                    <a:pt x="79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1" y="27"/>
                  </a:lnTo>
                  <a:lnTo>
                    <a:pt x="82" y="26"/>
                  </a:lnTo>
                  <a:lnTo>
                    <a:pt x="81" y="25"/>
                  </a:lnTo>
                  <a:lnTo>
                    <a:pt x="82" y="24"/>
                  </a:lnTo>
                  <a:lnTo>
                    <a:pt x="83" y="23"/>
                  </a:lnTo>
                  <a:lnTo>
                    <a:pt x="86" y="22"/>
                  </a:lnTo>
                  <a:lnTo>
                    <a:pt x="89" y="21"/>
                  </a:lnTo>
                  <a:lnTo>
                    <a:pt x="92" y="18"/>
                  </a:lnTo>
                  <a:lnTo>
                    <a:pt x="93" y="18"/>
                  </a:lnTo>
                  <a:lnTo>
                    <a:pt x="95" y="16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7" y="14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9" y="12"/>
                  </a:lnTo>
                  <a:lnTo>
                    <a:pt x="99" y="12"/>
                  </a:lnTo>
                  <a:lnTo>
                    <a:pt x="100" y="13"/>
                  </a:lnTo>
                  <a:lnTo>
                    <a:pt x="101" y="12"/>
                  </a:lnTo>
                  <a:lnTo>
                    <a:pt x="101" y="12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6" y="10"/>
                  </a:lnTo>
                  <a:lnTo>
                    <a:pt x="109" y="6"/>
                  </a:lnTo>
                  <a:lnTo>
                    <a:pt x="110" y="5"/>
                  </a:lnTo>
                  <a:lnTo>
                    <a:pt x="111" y="4"/>
                  </a:lnTo>
                  <a:lnTo>
                    <a:pt x="111" y="3"/>
                  </a:lnTo>
                  <a:lnTo>
                    <a:pt x="111" y="1"/>
                  </a:lnTo>
                  <a:lnTo>
                    <a:pt x="11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7145796" y="2989677"/>
              <a:ext cx="348309" cy="480986"/>
            </a:xfrm>
            <a:custGeom>
              <a:avLst/>
              <a:gdLst>
                <a:gd name="T0" fmla="*/ 0 w 52"/>
                <a:gd name="T1" fmla="*/ 3 h 83"/>
                <a:gd name="T2" fmla="*/ 1 w 52"/>
                <a:gd name="T3" fmla="*/ 5 h 83"/>
                <a:gd name="T4" fmla="*/ 0 w 52"/>
                <a:gd name="T5" fmla="*/ 55 h 83"/>
                <a:gd name="T6" fmla="*/ 0 w 52"/>
                <a:gd name="T7" fmla="*/ 57 h 83"/>
                <a:gd name="T8" fmla="*/ 3 w 52"/>
                <a:gd name="T9" fmla="*/ 82 h 83"/>
                <a:gd name="T10" fmla="*/ 4 w 52"/>
                <a:gd name="T11" fmla="*/ 82 h 83"/>
                <a:gd name="T12" fmla="*/ 5 w 52"/>
                <a:gd name="T13" fmla="*/ 81 h 83"/>
                <a:gd name="T14" fmla="*/ 7 w 52"/>
                <a:gd name="T15" fmla="*/ 82 h 83"/>
                <a:gd name="T16" fmla="*/ 8 w 52"/>
                <a:gd name="T17" fmla="*/ 81 h 83"/>
                <a:gd name="T18" fmla="*/ 8 w 52"/>
                <a:gd name="T19" fmla="*/ 77 h 83"/>
                <a:gd name="T20" fmla="*/ 9 w 52"/>
                <a:gd name="T21" fmla="*/ 75 h 83"/>
                <a:gd name="T22" fmla="*/ 10 w 52"/>
                <a:gd name="T23" fmla="*/ 77 h 83"/>
                <a:gd name="T24" fmla="*/ 10 w 52"/>
                <a:gd name="T25" fmla="*/ 78 h 83"/>
                <a:gd name="T26" fmla="*/ 11 w 52"/>
                <a:gd name="T27" fmla="*/ 80 h 83"/>
                <a:gd name="T28" fmla="*/ 13 w 52"/>
                <a:gd name="T29" fmla="*/ 83 h 83"/>
                <a:gd name="T30" fmla="*/ 14 w 52"/>
                <a:gd name="T31" fmla="*/ 83 h 83"/>
                <a:gd name="T32" fmla="*/ 15 w 52"/>
                <a:gd name="T33" fmla="*/ 83 h 83"/>
                <a:gd name="T34" fmla="*/ 17 w 52"/>
                <a:gd name="T35" fmla="*/ 81 h 83"/>
                <a:gd name="T36" fmla="*/ 17 w 52"/>
                <a:gd name="T37" fmla="*/ 81 h 83"/>
                <a:gd name="T38" fmla="*/ 18 w 52"/>
                <a:gd name="T39" fmla="*/ 80 h 83"/>
                <a:gd name="T40" fmla="*/ 18 w 52"/>
                <a:gd name="T41" fmla="*/ 80 h 83"/>
                <a:gd name="T42" fmla="*/ 18 w 52"/>
                <a:gd name="T43" fmla="*/ 79 h 83"/>
                <a:gd name="T44" fmla="*/ 17 w 52"/>
                <a:gd name="T45" fmla="*/ 79 h 83"/>
                <a:gd name="T46" fmla="*/ 17 w 52"/>
                <a:gd name="T47" fmla="*/ 78 h 83"/>
                <a:gd name="T48" fmla="*/ 18 w 52"/>
                <a:gd name="T49" fmla="*/ 77 h 83"/>
                <a:gd name="T50" fmla="*/ 18 w 52"/>
                <a:gd name="T51" fmla="*/ 76 h 83"/>
                <a:gd name="T52" fmla="*/ 16 w 52"/>
                <a:gd name="T53" fmla="*/ 75 h 83"/>
                <a:gd name="T54" fmla="*/ 16 w 52"/>
                <a:gd name="T55" fmla="*/ 75 h 83"/>
                <a:gd name="T56" fmla="*/ 15 w 52"/>
                <a:gd name="T57" fmla="*/ 75 h 83"/>
                <a:gd name="T58" fmla="*/ 14 w 52"/>
                <a:gd name="T59" fmla="*/ 73 h 83"/>
                <a:gd name="T60" fmla="*/ 14 w 52"/>
                <a:gd name="T61" fmla="*/ 72 h 83"/>
                <a:gd name="T62" fmla="*/ 14 w 52"/>
                <a:gd name="T63" fmla="*/ 71 h 83"/>
                <a:gd name="T64" fmla="*/ 14 w 52"/>
                <a:gd name="T65" fmla="*/ 71 h 83"/>
                <a:gd name="T66" fmla="*/ 14 w 52"/>
                <a:gd name="T67" fmla="*/ 70 h 83"/>
                <a:gd name="T68" fmla="*/ 52 w 52"/>
                <a:gd name="T69" fmla="*/ 66 h 83"/>
                <a:gd name="T70" fmla="*/ 52 w 52"/>
                <a:gd name="T71" fmla="*/ 65 h 83"/>
                <a:gd name="T72" fmla="*/ 50 w 52"/>
                <a:gd name="T73" fmla="*/ 63 h 83"/>
                <a:gd name="T74" fmla="*/ 50 w 52"/>
                <a:gd name="T75" fmla="*/ 58 h 83"/>
                <a:gd name="T76" fmla="*/ 48 w 52"/>
                <a:gd name="T77" fmla="*/ 55 h 83"/>
                <a:gd name="T78" fmla="*/ 48 w 52"/>
                <a:gd name="T79" fmla="*/ 52 h 83"/>
                <a:gd name="T80" fmla="*/ 49 w 52"/>
                <a:gd name="T81" fmla="*/ 50 h 83"/>
                <a:gd name="T82" fmla="*/ 49 w 52"/>
                <a:gd name="T83" fmla="*/ 47 h 83"/>
                <a:gd name="T84" fmla="*/ 50 w 52"/>
                <a:gd name="T85" fmla="*/ 45 h 83"/>
                <a:gd name="T86" fmla="*/ 51 w 52"/>
                <a:gd name="T87" fmla="*/ 45 h 83"/>
                <a:gd name="T88" fmla="*/ 49 w 52"/>
                <a:gd name="T89" fmla="*/ 44 h 83"/>
                <a:gd name="T90" fmla="*/ 50 w 52"/>
                <a:gd name="T91" fmla="*/ 42 h 83"/>
                <a:gd name="T92" fmla="*/ 49 w 52"/>
                <a:gd name="T93" fmla="*/ 41 h 83"/>
                <a:gd name="T94" fmla="*/ 48 w 52"/>
                <a:gd name="T95" fmla="*/ 40 h 83"/>
                <a:gd name="T96" fmla="*/ 47 w 52"/>
                <a:gd name="T97" fmla="*/ 39 h 83"/>
                <a:gd name="T98" fmla="*/ 46 w 52"/>
                <a:gd name="T99" fmla="*/ 37 h 83"/>
                <a:gd name="T100" fmla="*/ 45 w 52"/>
                <a:gd name="T101" fmla="*/ 36 h 83"/>
                <a:gd name="T102" fmla="*/ 36 w 52"/>
                <a:gd name="T103" fmla="*/ 0 h 83"/>
                <a:gd name="T104" fmla="*/ 0 w 52"/>
                <a:gd name="T105" fmla="*/ 3 h 83"/>
                <a:gd name="T106" fmla="*/ 0 w 52"/>
                <a:gd name="T107" fmla="*/ 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83">
                  <a:moveTo>
                    <a:pt x="0" y="3"/>
                  </a:moveTo>
                  <a:lnTo>
                    <a:pt x="1" y="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3" y="82"/>
                  </a:lnTo>
                  <a:lnTo>
                    <a:pt x="4" y="82"/>
                  </a:lnTo>
                  <a:lnTo>
                    <a:pt x="5" y="81"/>
                  </a:lnTo>
                  <a:lnTo>
                    <a:pt x="7" y="82"/>
                  </a:lnTo>
                  <a:lnTo>
                    <a:pt x="8" y="81"/>
                  </a:lnTo>
                  <a:lnTo>
                    <a:pt x="8" y="77"/>
                  </a:lnTo>
                  <a:lnTo>
                    <a:pt x="9" y="75"/>
                  </a:lnTo>
                  <a:lnTo>
                    <a:pt x="10" y="77"/>
                  </a:lnTo>
                  <a:lnTo>
                    <a:pt x="10" y="78"/>
                  </a:lnTo>
                  <a:lnTo>
                    <a:pt x="11" y="80"/>
                  </a:lnTo>
                  <a:lnTo>
                    <a:pt x="13" y="83"/>
                  </a:lnTo>
                  <a:lnTo>
                    <a:pt x="14" y="83"/>
                  </a:lnTo>
                  <a:lnTo>
                    <a:pt x="15" y="83"/>
                  </a:lnTo>
                  <a:lnTo>
                    <a:pt x="17" y="81"/>
                  </a:lnTo>
                  <a:lnTo>
                    <a:pt x="17" y="81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8" y="79"/>
                  </a:lnTo>
                  <a:lnTo>
                    <a:pt x="17" y="79"/>
                  </a:lnTo>
                  <a:lnTo>
                    <a:pt x="17" y="78"/>
                  </a:lnTo>
                  <a:lnTo>
                    <a:pt x="18" y="77"/>
                  </a:lnTo>
                  <a:lnTo>
                    <a:pt x="18" y="76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5" y="75"/>
                  </a:lnTo>
                  <a:lnTo>
                    <a:pt x="14" y="73"/>
                  </a:lnTo>
                  <a:lnTo>
                    <a:pt x="14" y="72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0"/>
                  </a:lnTo>
                  <a:lnTo>
                    <a:pt x="52" y="66"/>
                  </a:lnTo>
                  <a:lnTo>
                    <a:pt x="52" y="65"/>
                  </a:lnTo>
                  <a:lnTo>
                    <a:pt x="50" y="63"/>
                  </a:lnTo>
                  <a:lnTo>
                    <a:pt x="50" y="58"/>
                  </a:lnTo>
                  <a:lnTo>
                    <a:pt x="48" y="55"/>
                  </a:lnTo>
                  <a:lnTo>
                    <a:pt x="48" y="52"/>
                  </a:lnTo>
                  <a:lnTo>
                    <a:pt x="49" y="50"/>
                  </a:lnTo>
                  <a:lnTo>
                    <a:pt x="49" y="47"/>
                  </a:lnTo>
                  <a:lnTo>
                    <a:pt x="50" y="45"/>
                  </a:lnTo>
                  <a:lnTo>
                    <a:pt x="51" y="45"/>
                  </a:lnTo>
                  <a:lnTo>
                    <a:pt x="49" y="44"/>
                  </a:lnTo>
                  <a:lnTo>
                    <a:pt x="50" y="42"/>
                  </a:lnTo>
                  <a:lnTo>
                    <a:pt x="49" y="41"/>
                  </a:lnTo>
                  <a:lnTo>
                    <a:pt x="48" y="40"/>
                  </a:lnTo>
                  <a:lnTo>
                    <a:pt x="47" y="39"/>
                  </a:lnTo>
                  <a:lnTo>
                    <a:pt x="46" y="37"/>
                  </a:lnTo>
                  <a:lnTo>
                    <a:pt x="45" y="36"/>
                  </a:lnTo>
                  <a:lnTo>
                    <a:pt x="36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7368655" y="2251531"/>
              <a:ext cx="382254" cy="348834"/>
            </a:xfrm>
            <a:custGeom>
              <a:avLst/>
              <a:gdLst>
                <a:gd name="T0" fmla="*/ 5 w 57"/>
                <a:gd name="T1" fmla="*/ 55 h 63"/>
                <a:gd name="T2" fmla="*/ 8 w 57"/>
                <a:gd name="T3" fmla="*/ 56 h 63"/>
                <a:gd name="T4" fmla="*/ 10 w 57"/>
                <a:gd name="T5" fmla="*/ 55 h 63"/>
                <a:gd name="T6" fmla="*/ 13 w 57"/>
                <a:gd name="T7" fmla="*/ 59 h 63"/>
                <a:gd name="T8" fmla="*/ 18 w 57"/>
                <a:gd name="T9" fmla="*/ 60 h 63"/>
                <a:gd name="T10" fmla="*/ 22 w 57"/>
                <a:gd name="T11" fmla="*/ 61 h 63"/>
                <a:gd name="T12" fmla="*/ 25 w 57"/>
                <a:gd name="T13" fmla="*/ 61 h 63"/>
                <a:gd name="T14" fmla="*/ 28 w 57"/>
                <a:gd name="T15" fmla="*/ 61 h 63"/>
                <a:gd name="T16" fmla="*/ 29 w 57"/>
                <a:gd name="T17" fmla="*/ 59 h 63"/>
                <a:gd name="T18" fmla="*/ 31 w 57"/>
                <a:gd name="T19" fmla="*/ 59 h 63"/>
                <a:gd name="T20" fmla="*/ 34 w 57"/>
                <a:gd name="T21" fmla="*/ 62 h 63"/>
                <a:gd name="T22" fmla="*/ 36 w 57"/>
                <a:gd name="T23" fmla="*/ 63 h 63"/>
                <a:gd name="T24" fmla="*/ 39 w 57"/>
                <a:gd name="T25" fmla="*/ 61 h 63"/>
                <a:gd name="T26" fmla="*/ 40 w 57"/>
                <a:gd name="T27" fmla="*/ 58 h 63"/>
                <a:gd name="T28" fmla="*/ 41 w 57"/>
                <a:gd name="T29" fmla="*/ 52 h 63"/>
                <a:gd name="T30" fmla="*/ 44 w 57"/>
                <a:gd name="T31" fmla="*/ 54 h 63"/>
                <a:gd name="T32" fmla="*/ 45 w 57"/>
                <a:gd name="T33" fmla="*/ 51 h 63"/>
                <a:gd name="T34" fmla="*/ 47 w 57"/>
                <a:gd name="T35" fmla="*/ 47 h 63"/>
                <a:gd name="T36" fmla="*/ 48 w 57"/>
                <a:gd name="T37" fmla="*/ 45 h 63"/>
                <a:gd name="T38" fmla="*/ 51 w 57"/>
                <a:gd name="T39" fmla="*/ 44 h 63"/>
                <a:gd name="T40" fmla="*/ 53 w 57"/>
                <a:gd name="T41" fmla="*/ 41 h 63"/>
                <a:gd name="T42" fmla="*/ 55 w 57"/>
                <a:gd name="T43" fmla="*/ 39 h 63"/>
                <a:gd name="T44" fmla="*/ 55 w 57"/>
                <a:gd name="T45" fmla="*/ 36 h 63"/>
                <a:gd name="T46" fmla="*/ 56 w 57"/>
                <a:gd name="T47" fmla="*/ 34 h 63"/>
                <a:gd name="T48" fmla="*/ 54 w 57"/>
                <a:gd name="T49" fmla="*/ 26 h 63"/>
                <a:gd name="T50" fmla="*/ 55 w 57"/>
                <a:gd name="T51" fmla="*/ 23 h 63"/>
                <a:gd name="T52" fmla="*/ 57 w 57"/>
                <a:gd name="T53" fmla="*/ 22 h 63"/>
                <a:gd name="T54" fmla="*/ 46 w 57"/>
                <a:gd name="T55" fmla="*/ 3 h 63"/>
                <a:gd name="T56" fmla="*/ 42 w 57"/>
                <a:gd name="T57" fmla="*/ 6 h 63"/>
                <a:gd name="T58" fmla="*/ 37 w 57"/>
                <a:gd name="T59" fmla="*/ 10 h 63"/>
                <a:gd name="T60" fmla="*/ 34 w 57"/>
                <a:gd name="T61" fmla="*/ 10 h 63"/>
                <a:gd name="T62" fmla="*/ 30 w 57"/>
                <a:gd name="T63" fmla="*/ 13 h 63"/>
                <a:gd name="T64" fmla="*/ 27 w 57"/>
                <a:gd name="T65" fmla="*/ 12 h 63"/>
                <a:gd name="T66" fmla="*/ 25 w 57"/>
                <a:gd name="T67" fmla="*/ 12 h 63"/>
                <a:gd name="T68" fmla="*/ 25 w 57"/>
                <a:gd name="T69" fmla="*/ 11 h 63"/>
                <a:gd name="T70" fmla="*/ 19 w 57"/>
                <a:gd name="T71" fmla="*/ 9 h 63"/>
                <a:gd name="T72" fmla="*/ 17 w 57"/>
                <a:gd name="T73" fmla="*/ 10 h 63"/>
                <a:gd name="T74" fmla="*/ 0 w 57"/>
                <a:gd name="T75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" h="63">
                  <a:moveTo>
                    <a:pt x="0" y="11"/>
                  </a:moveTo>
                  <a:lnTo>
                    <a:pt x="5" y="55"/>
                  </a:lnTo>
                  <a:lnTo>
                    <a:pt x="6" y="55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5"/>
                  </a:lnTo>
                  <a:lnTo>
                    <a:pt x="12" y="57"/>
                  </a:lnTo>
                  <a:lnTo>
                    <a:pt x="13" y="59"/>
                  </a:lnTo>
                  <a:lnTo>
                    <a:pt x="15" y="60"/>
                  </a:lnTo>
                  <a:lnTo>
                    <a:pt x="18" y="60"/>
                  </a:lnTo>
                  <a:lnTo>
                    <a:pt x="21" y="62"/>
                  </a:lnTo>
                  <a:lnTo>
                    <a:pt x="22" y="61"/>
                  </a:lnTo>
                  <a:lnTo>
                    <a:pt x="23" y="60"/>
                  </a:lnTo>
                  <a:lnTo>
                    <a:pt x="25" y="61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0"/>
                  </a:lnTo>
                  <a:lnTo>
                    <a:pt x="29" y="59"/>
                  </a:lnTo>
                  <a:lnTo>
                    <a:pt x="31" y="58"/>
                  </a:lnTo>
                  <a:lnTo>
                    <a:pt x="31" y="59"/>
                  </a:lnTo>
                  <a:lnTo>
                    <a:pt x="33" y="61"/>
                  </a:lnTo>
                  <a:lnTo>
                    <a:pt x="34" y="62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38" y="63"/>
                  </a:lnTo>
                  <a:lnTo>
                    <a:pt x="39" y="61"/>
                  </a:lnTo>
                  <a:lnTo>
                    <a:pt x="40" y="60"/>
                  </a:lnTo>
                  <a:lnTo>
                    <a:pt x="40" y="58"/>
                  </a:lnTo>
                  <a:lnTo>
                    <a:pt x="40" y="56"/>
                  </a:lnTo>
                  <a:lnTo>
                    <a:pt x="41" y="52"/>
                  </a:lnTo>
                  <a:lnTo>
                    <a:pt x="42" y="52"/>
                  </a:lnTo>
                  <a:lnTo>
                    <a:pt x="44" y="54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6" y="48"/>
                  </a:lnTo>
                  <a:lnTo>
                    <a:pt x="47" y="47"/>
                  </a:lnTo>
                  <a:lnTo>
                    <a:pt x="47" y="46"/>
                  </a:lnTo>
                  <a:lnTo>
                    <a:pt x="48" y="45"/>
                  </a:lnTo>
                  <a:lnTo>
                    <a:pt x="49" y="45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3" y="41"/>
                  </a:lnTo>
                  <a:lnTo>
                    <a:pt x="54" y="41"/>
                  </a:lnTo>
                  <a:lnTo>
                    <a:pt x="55" y="39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7" y="27"/>
                  </a:lnTo>
                  <a:lnTo>
                    <a:pt x="54" y="26"/>
                  </a:lnTo>
                  <a:lnTo>
                    <a:pt x="56" y="25"/>
                  </a:lnTo>
                  <a:lnTo>
                    <a:pt x="55" y="23"/>
                  </a:lnTo>
                  <a:lnTo>
                    <a:pt x="56" y="22"/>
                  </a:lnTo>
                  <a:lnTo>
                    <a:pt x="57" y="22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44" y="5"/>
                  </a:lnTo>
                  <a:lnTo>
                    <a:pt x="42" y="6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3" y="11"/>
                  </a:lnTo>
                  <a:lnTo>
                    <a:pt x="30" y="13"/>
                  </a:lnTo>
                  <a:lnTo>
                    <a:pt x="29" y="13"/>
                  </a:lnTo>
                  <a:lnTo>
                    <a:pt x="27" y="12"/>
                  </a:lnTo>
                  <a:lnTo>
                    <a:pt x="26" y="13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7474918" y="2715849"/>
              <a:ext cx="799930" cy="296449"/>
            </a:xfrm>
            <a:custGeom>
              <a:avLst/>
              <a:gdLst>
                <a:gd name="T0" fmla="*/ 2 w 119"/>
                <a:gd name="T1" fmla="*/ 41 h 51"/>
                <a:gd name="T2" fmla="*/ 4 w 119"/>
                <a:gd name="T3" fmla="*/ 39 h 51"/>
                <a:gd name="T4" fmla="*/ 5 w 119"/>
                <a:gd name="T5" fmla="*/ 36 h 51"/>
                <a:gd name="T6" fmla="*/ 14 w 119"/>
                <a:gd name="T7" fmla="*/ 31 h 51"/>
                <a:gd name="T8" fmla="*/ 18 w 119"/>
                <a:gd name="T9" fmla="*/ 27 h 51"/>
                <a:gd name="T10" fmla="*/ 20 w 119"/>
                <a:gd name="T11" fmla="*/ 27 h 51"/>
                <a:gd name="T12" fmla="*/ 21 w 119"/>
                <a:gd name="T13" fmla="*/ 25 h 51"/>
                <a:gd name="T14" fmla="*/ 23 w 119"/>
                <a:gd name="T15" fmla="*/ 25 h 51"/>
                <a:gd name="T16" fmla="*/ 28 w 119"/>
                <a:gd name="T17" fmla="*/ 23 h 51"/>
                <a:gd name="T18" fmla="*/ 33 w 119"/>
                <a:gd name="T19" fmla="*/ 17 h 51"/>
                <a:gd name="T20" fmla="*/ 33 w 119"/>
                <a:gd name="T21" fmla="*/ 13 h 51"/>
                <a:gd name="T22" fmla="*/ 37 w 119"/>
                <a:gd name="T23" fmla="*/ 13 h 51"/>
                <a:gd name="T24" fmla="*/ 42 w 119"/>
                <a:gd name="T25" fmla="*/ 12 h 51"/>
                <a:gd name="T26" fmla="*/ 113 w 119"/>
                <a:gd name="T27" fmla="*/ 1 h 51"/>
                <a:gd name="T28" fmla="*/ 114 w 119"/>
                <a:gd name="T29" fmla="*/ 2 h 51"/>
                <a:gd name="T30" fmla="*/ 116 w 119"/>
                <a:gd name="T31" fmla="*/ 5 h 51"/>
                <a:gd name="T32" fmla="*/ 116 w 119"/>
                <a:gd name="T33" fmla="*/ 6 h 51"/>
                <a:gd name="T34" fmla="*/ 114 w 119"/>
                <a:gd name="T35" fmla="*/ 5 h 51"/>
                <a:gd name="T36" fmla="*/ 113 w 119"/>
                <a:gd name="T37" fmla="*/ 6 h 51"/>
                <a:gd name="T38" fmla="*/ 109 w 119"/>
                <a:gd name="T39" fmla="*/ 8 h 51"/>
                <a:gd name="T40" fmla="*/ 105 w 119"/>
                <a:gd name="T41" fmla="*/ 11 h 51"/>
                <a:gd name="T42" fmla="*/ 106 w 119"/>
                <a:gd name="T43" fmla="*/ 12 h 51"/>
                <a:gd name="T44" fmla="*/ 112 w 119"/>
                <a:gd name="T45" fmla="*/ 9 h 51"/>
                <a:gd name="T46" fmla="*/ 114 w 119"/>
                <a:gd name="T47" fmla="*/ 11 h 51"/>
                <a:gd name="T48" fmla="*/ 115 w 119"/>
                <a:gd name="T49" fmla="*/ 11 h 51"/>
                <a:gd name="T50" fmla="*/ 118 w 119"/>
                <a:gd name="T51" fmla="*/ 9 h 51"/>
                <a:gd name="T52" fmla="*/ 119 w 119"/>
                <a:gd name="T53" fmla="*/ 14 h 51"/>
                <a:gd name="T54" fmla="*/ 117 w 119"/>
                <a:gd name="T55" fmla="*/ 17 h 51"/>
                <a:gd name="T56" fmla="*/ 114 w 119"/>
                <a:gd name="T57" fmla="*/ 19 h 51"/>
                <a:gd name="T58" fmla="*/ 110 w 119"/>
                <a:gd name="T59" fmla="*/ 20 h 51"/>
                <a:gd name="T60" fmla="*/ 109 w 119"/>
                <a:gd name="T61" fmla="*/ 19 h 51"/>
                <a:gd name="T62" fmla="*/ 108 w 119"/>
                <a:gd name="T63" fmla="*/ 18 h 51"/>
                <a:gd name="T64" fmla="*/ 108 w 119"/>
                <a:gd name="T65" fmla="*/ 21 h 51"/>
                <a:gd name="T66" fmla="*/ 109 w 119"/>
                <a:gd name="T67" fmla="*/ 22 h 51"/>
                <a:gd name="T68" fmla="*/ 110 w 119"/>
                <a:gd name="T69" fmla="*/ 24 h 51"/>
                <a:gd name="T70" fmla="*/ 105 w 119"/>
                <a:gd name="T71" fmla="*/ 27 h 51"/>
                <a:gd name="T72" fmla="*/ 105 w 119"/>
                <a:gd name="T73" fmla="*/ 29 h 51"/>
                <a:gd name="T74" fmla="*/ 112 w 119"/>
                <a:gd name="T75" fmla="*/ 27 h 51"/>
                <a:gd name="T76" fmla="*/ 114 w 119"/>
                <a:gd name="T77" fmla="*/ 27 h 51"/>
                <a:gd name="T78" fmla="*/ 109 w 119"/>
                <a:gd name="T79" fmla="*/ 32 h 51"/>
                <a:gd name="T80" fmla="*/ 103 w 119"/>
                <a:gd name="T81" fmla="*/ 36 h 51"/>
                <a:gd name="T82" fmla="*/ 102 w 119"/>
                <a:gd name="T83" fmla="*/ 37 h 51"/>
                <a:gd name="T84" fmla="*/ 96 w 119"/>
                <a:gd name="T85" fmla="*/ 44 h 51"/>
                <a:gd name="T86" fmla="*/ 93 w 119"/>
                <a:gd name="T87" fmla="*/ 50 h 51"/>
                <a:gd name="T88" fmla="*/ 69 w 119"/>
                <a:gd name="T89" fmla="*/ 39 h 51"/>
                <a:gd name="T90" fmla="*/ 50 w 119"/>
                <a:gd name="T91" fmla="*/ 36 h 51"/>
                <a:gd name="T92" fmla="*/ 49 w 119"/>
                <a:gd name="T93" fmla="*/ 36 h 51"/>
                <a:gd name="T94" fmla="*/ 30 w 119"/>
                <a:gd name="T95" fmla="*/ 37 h 51"/>
                <a:gd name="T96" fmla="*/ 26 w 119"/>
                <a:gd name="T97" fmla="*/ 40 h 51"/>
                <a:gd name="T98" fmla="*/ 0 w 119"/>
                <a:gd name="T9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" h="51">
                  <a:moveTo>
                    <a:pt x="0" y="45"/>
                  </a:moveTo>
                  <a:lnTo>
                    <a:pt x="1" y="41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3" y="40"/>
                  </a:lnTo>
                  <a:lnTo>
                    <a:pt x="4" y="39"/>
                  </a:lnTo>
                  <a:lnTo>
                    <a:pt x="3" y="38"/>
                  </a:lnTo>
                  <a:lnTo>
                    <a:pt x="4" y="37"/>
                  </a:lnTo>
                  <a:lnTo>
                    <a:pt x="5" y="36"/>
                  </a:lnTo>
                  <a:lnTo>
                    <a:pt x="8" y="35"/>
                  </a:lnTo>
                  <a:lnTo>
                    <a:pt x="11" y="34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7" y="29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0" y="26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2" y="26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28" y="23"/>
                  </a:lnTo>
                  <a:lnTo>
                    <a:pt x="31" y="19"/>
                  </a:lnTo>
                  <a:lnTo>
                    <a:pt x="32" y="18"/>
                  </a:lnTo>
                  <a:lnTo>
                    <a:pt x="33" y="17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7" y="12"/>
                  </a:lnTo>
                  <a:lnTo>
                    <a:pt x="37" y="13"/>
                  </a:lnTo>
                  <a:lnTo>
                    <a:pt x="40" y="13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78" y="7"/>
                  </a:lnTo>
                  <a:lnTo>
                    <a:pt x="112" y="0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5" y="3"/>
                  </a:lnTo>
                  <a:lnTo>
                    <a:pt x="115" y="3"/>
                  </a:lnTo>
                  <a:lnTo>
                    <a:pt x="116" y="5"/>
                  </a:lnTo>
                  <a:lnTo>
                    <a:pt x="116" y="5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5" y="5"/>
                  </a:lnTo>
                  <a:lnTo>
                    <a:pt x="114" y="5"/>
                  </a:lnTo>
                  <a:lnTo>
                    <a:pt x="114" y="5"/>
                  </a:lnTo>
                  <a:lnTo>
                    <a:pt x="113" y="5"/>
                  </a:lnTo>
                  <a:lnTo>
                    <a:pt x="112" y="5"/>
                  </a:lnTo>
                  <a:lnTo>
                    <a:pt x="113" y="6"/>
                  </a:lnTo>
                  <a:lnTo>
                    <a:pt x="113" y="6"/>
                  </a:lnTo>
                  <a:lnTo>
                    <a:pt x="110" y="8"/>
                  </a:lnTo>
                  <a:lnTo>
                    <a:pt x="109" y="8"/>
                  </a:lnTo>
                  <a:lnTo>
                    <a:pt x="108" y="10"/>
                  </a:lnTo>
                  <a:lnTo>
                    <a:pt x="106" y="10"/>
                  </a:lnTo>
                  <a:lnTo>
                    <a:pt x="105" y="11"/>
                  </a:lnTo>
                  <a:lnTo>
                    <a:pt x="105" y="12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08" y="11"/>
                  </a:lnTo>
                  <a:lnTo>
                    <a:pt x="111" y="10"/>
                  </a:lnTo>
                  <a:lnTo>
                    <a:pt x="112" y="9"/>
                  </a:lnTo>
                  <a:lnTo>
                    <a:pt x="114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4" y="11"/>
                  </a:lnTo>
                  <a:lnTo>
                    <a:pt x="115" y="12"/>
                  </a:lnTo>
                  <a:lnTo>
                    <a:pt x="115" y="11"/>
                  </a:lnTo>
                  <a:lnTo>
                    <a:pt x="116" y="11"/>
                  </a:lnTo>
                  <a:lnTo>
                    <a:pt x="117" y="9"/>
                  </a:lnTo>
                  <a:lnTo>
                    <a:pt x="118" y="9"/>
                  </a:lnTo>
                  <a:lnTo>
                    <a:pt x="119" y="11"/>
                  </a:lnTo>
                  <a:lnTo>
                    <a:pt x="119" y="14"/>
                  </a:lnTo>
                  <a:lnTo>
                    <a:pt x="119" y="14"/>
                  </a:lnTo>
                  <a:lnTo>
                    <a:pt x="119" y="15"/>
                  </a:lnTo>
                  <a:lnTo>
                    <a:pt x="117" y="16"/>
                  </a:lnTo>
                  <a:lnTo>
                    <a:pt x="117" y="17"/>
                  </a:lnTo>
                  <a:lnTo>
                    <a:pt x="117" y="18"/>
                  </a:lnTo>
                  <a:lnTo>
                    <a:pt x="115" y="19"/>
                  </a:lnTo>
                  <a:lnTo>
                    <a:pt x="114" y="19"/>
                  </a:lnTo>
                  <a:lnTo>
                    <a:pt x="113" y="20"/>
                  </a:lnTo>
                  <a:lnTo>
                    <a:pt x="111" y="20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09" y="19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8" y="20"/>
                  </a:lnTo>
                  <a:lnTo>
                    <a:pt x="108" y="21"/>
                  </a:lnTo>
                  <a:lnTo>
                    <a:pt x="108" y="21"/>
                  </a:lnTo>
                  <a:lnTo>
                    <a:pt x="108" y="22"/>
                  </a:lnTo>
                  <a:lnTo>
                    <a:pt x="109" y="22"/>
                  </a:lnTo>
                  <a:lnTo>
                    <a:pt x="110" y="23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07" y="28"/>
                  </a:lnTo>
                  <a:lnTo>
                    <a:pt x="107" y="28"/>
                  </a:lnTo>
                  <a:lnTo>
                    <a:pt x="105" y="27"/>
                  </a:lnTo>
                  <a:lnTo>
                    <a:pt x="104" y="27"/>
                  </a:lnTo>
                  <a:lnTo>
                    <a:pt x="104" y="28"/>
                  </a:lnTo>
                  <a:lnTo>
                    <a:pt x="105" y="29"/>
                  </a:lnTo>
                  <a:lnTo>
                    <a:pt x="108" y="28"/>
                  </a:lnTo>
                  <a:lnTo>
                    <a:pt x="110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6"/>
                  </a:lnTo>
                  <a:lnTo>
                    <a:pt x="114" y="27"/>
                  </a:lnTo>
                  <a:lnTo>
                    <a:pt x="113" y="29"/>
                  </a:lnTo>
                  <a:lnTo>
                    <a:pt x="111" y="31"/>
                  </a:lnTo>
                  <a:lnTo>
                    <a:pt x="109" y="32"/>
                  </a:lnTo>
                  <a:lnTo>
                    <a:pt x="108" y="32"/>
                  </a:lnTo>
                  <a:lnTo>
                    <a:pt x="105" y="32"/>
                  </a:lnTo>
                  <a:lnTo>
                    <a:pt x="103" y="36"/>
                  </a:lnTo>
                  <a:lnTo>
                    <a:pt x="102" y="37"/>
                  </a:lnTo>
                  <a:lnTo>
                    <a:pt x="102" y="37"/>
                  </a:lnTo>
                  <a:lnTo>
                    <a:pt x="102" y="37"/>
                  </a:lnTo>
                  <a:lnTo>
                    <a:pt x="99" y="39"/>
                  </a:lnTo>
                  <a:lnTo>
                    <a:pt x="97" y="41"/>
                  </a:lnTo>
                  <a:lnTo>
                    <a:pt x="96" y="44"/>
                  </a:lnTo>
                  <a:lnTo>
                    <a:pt x="95" y="48"/>
                  </a:lnTo>
                  <a:lnTo>
                    <a:pt x="95" y="49"/>
                  </a:lnTo>
                  <a:lnTo>
                    <a:pt x="93" y="50"/>
                  </a:lnTo>
                  <a:lnTo>
                    <a:pt x="88" y="51"/>
                  </a:lnTo>
                  <a:lnTo>
                    <a:pt x="87" y="51"/>
                  </a:lnTo>
                  <a:lnTo>
                    <a:pt x="69" y="39"/>
                  </a:lnTo>
                  <a:lnTo>
                    <a:pt x="54" y="41"/>
                  </a:lnTo>
                  <a:lnTo>
                    <a:pt x="53" y="39"/>
                  </a:lnTo>
                  <a:lnTo>
                    <a:pt x="50" y="36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49" y="36"/>
                  </a:lnTo>
                  <a:lnTo>
                    <a:pt x="49" y="35"/>
                  </a:lnTo>
                  <a:lnTo>
                    <a:pt x="31" y="37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5" y="40"/>
                  </a:lnTo>
                  <a:lnTo>
                    <a:pt x="21" y="42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E46C0A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7240253" y="3355179"/>
              <a:ext cx="826496" cy="539323"/>
            </a:xfrm>
            <a:custGeom>
              <a:avLst/>
              <a:gdLst>
                <a:gd name="T0" fmla="*/ 0 w 123"/>
                <a:gd name="T1" fmla="*/ 8 h 93"/>
                <a:gd name="T2" fmla="*/ 0 w 123"/>
                <a:gd name="T3" fmla="*/ 10 h 93"/>
                <a:gd name="T4" fmla="*/ 2 w 123"/>
                <a:gd name="T5" fmla="*/ 12 h 93"/>
                <a:gd name="T6" fmla="*/ 3 w 123"/>
                <a:gd name="T7" fmla="*/ 15 h 93"/>
                <a:gd name="T8" fmla="*/ 4 w 123"/>
                <a:gd name="T9" fmla="*/ 17 h 93"/>
                <a:gd name="T10" fmla="*/ 3 w 123"/>
                <a:gd name="T11" fmla="*/ 19 h 93"/>
                <a:gd name="T12" fmla="*/ 7 w 123"/>
                <a:gd name="T13" fmla="*/ 18 h 93"/>
                <a:gd name="T14" fmla="*/ 9 w 123"/>
                <a:gd name="T15" fmla="*/ 15 h 93"/>
                <a:gd name="T16" fmla="*/ 10 w 123"/>
                <a:gd name="T17" fmla="*/ 15 h 93"/>
                <a:gd name="T18" fmla="*/ 9 w 123"/>
                <a:gd name="T19" fmla="*/ 17 h 93"/>
                <a:gd name="T20" fmla="*/ 19 w 123"/>
                <a:gd name="T21" fmla="*/ 14 h 93"/>
                <a:gd name="T22" fmla="*/ 19 w 123"/>
                <a:gd name="T23" fmla="*/ 16 h 93"/>
                <a:gd name="T24" fmla="*/ 25 w 123"/>
                <a:gd name="T25" fmla="*/ 17 h 93"/>
                <a:gd name="T26" fmla="*/ 29 w 123"/>
                <a:gd name="T27" fmla="*/ 18 h 93"/>
                <a:gd name="T28" fmla="*/ 31 w 123"/>
                <a:gd name="T29" fmla="*/ 19 h 93"/>
                <a:gd name="T30" fmla="*/ 31 w 123"/>
                <a:gd name="T31" fmla="*/ 20 h 93"/>
                <a:gd name="T32" fmla="*/ 36 w 123"/>
                <a:gd name="T33" fmla="*/ 24 h 93"/>
                <a:gd name="T34" fmla="*/ 35 w 123"/>
                <a:gd name="T35" fmla="*/ 25 h 93"/>
                <a:gd name="T36" fmla="*/ 34 w 123"/>
                <a:gd name="T37" fmla="*/ 26 h 93"/>
                <a:gd name="T38" fmla="*/ 41 w 123"/>
                <a:gd name="T39" fmla="*/ 24 h 93"/>
                <a:gd name="T40" fmla="*/ 50 w 123"/>
                <a:gd name="T41" fmla="*/ 21 h 93"/>
                <a:gd name="T42" fmla="*/ 50 w 123"/>
                <a:gd name="T43" fmla="*/ 18 h 93"/>
                <a:gd name="T44" fmla="*/ 61 w 123"/>
                <a:gd name="T45" fmla="*/ 21 h 93"/>
                <a:gd name="T46" fmla="*/ 69 w 123"/>
                <a:gd name="T47" fmla="*/ 28 h 93"/>
                <a:gd name="T48" fmla="*/ 74 w 123"/>
                <a:gd name="T49" fmla="*/ 30 h 93"/>
                <a:gd name="T50" fmla="*/ 77 w 123"/>
                <a:gd name="T51" fmla="*/ 36 h 93"/>
                <a:gd name="T52" fmla="*/ 76 w 123"/>
                <a:gd name="T53" fmla="*/ 48 h 93"/>
                <a:gd name="T54" fmla="*/ 80 w 123"/>
                <a:gd name="T55" fmla="*/ 54 h 93"/>
                <a:gd name="T56" fmla="*/ 79 w 123"/>
                <a:gd name="T57" fmla="*/ 50 h 93"/>
                <a:gd name="T58" fmla="*/ 82 w 123"/>
                <a:gd name="T59" fmla="*/ 51 h 93"/>
                <a:gd name="T60" fmla="*/ 83 w 123"/>
                <a:gd name="T61" fmla="*/ 50 h 93"/>
                <a:gd name="T62" fmla="*/ 83 w 123"/>
                <a:gd name="T63" fmla="*/ 53 h 93"/>
                <a:gd name="T64" fmla="*/ 80 w 123"/>
                <a:gd name="T65" fmla="*/ 57 h 93"/>
                <a:gd name="T66" fmla="*/ 83 w 123"/>
                <a:gd name="T67" fmla="*/ 61 h 93"/>
                <a:gd name="T68" fmla="*/ 89 w 123"/>
                <a:gd name="T69" fmla="*/ 68 h 93"/>
                <a:gd name="T70" fmla="*/ 91 w 123"/>
                <a:gd name="T71" fmla="*/ 69 h 93"/>
                <a:gd name="T72" fmla="*/ 94 w 123"/>
                <a:gd name="T73" fmla="*/ 74 h 93"/>
                <a:gd name="T74" fmla="*/ 99 w 123"/>
                <a:gd name="T75" fmla="*/ 82 h 93"/>
                <a:gd name="T76" fmla="*/ 108 w 123"/>
                <a:gd name="T77" fmla="*/ 88 h 93"/>
                <a:gd name="T78" fmla="*/ 111 w 123"/>
                <a:gd name="T79" fmla="*/ 90 h 93"/>
                <a:gd name="T80" fmla="*/ 110 w 123"/>
                <a:gd name="T81" fmla="*/ 91 h 93"/>
                <a:gd name="T82" fmla="*/ 109 w 123"/>
                <a:gd name="T83" fmla="*/ 92 h 93"/>
                <a:gd name="T84" fmla="*/ 113 w 123"/>
                <a:gd name="T85" fmla="*/ 92 h 93"/>
                <a:gd name="T86" fmla="*/ 121 w 123"/>
                <a:gd name="T87" fmla="*/ 88 h 93"/>
                <a:gd name="T88" fmla="*/ 121 w 123"/>
                <a:gd name="T89" fmla="*/ 82 h 93"/>
                <a:gd name="T90" fmla="*/ 122 w 123"/>
                <a:gd name="T91" fmla="*/ 74 h 93"/>
                <a:gd name="T92" fmla="*/ 121 w 123"/>
                <a:gd name="T93" fmla="*/ 61 h 93"/>
                <a:gd name="T94" fmla="*/ 113 w 123"/>
                <a:gd name="T95" fmla="*/ 48 h 93"/>
                <a:gd name="T96" fmla="*/ 110 w 123"/>
                <a:gd name="T97" fmla="*/ 43 h 93"/>
                <a:gd name="T98" fmla="*/ 110 w 123"/>
                <a:gd name="T99" fmla="*/ 38 h 93"/>
                <a:gd name="T100" fmla="*/ 103 w 123"/>
                <a:gd name="T101" fmla="*/ 29 h 93"/>
                <a:gd name="T102" fmla="*/ 99 w 123"/>
                <a:gd name="T103" fmla="*/ 24 h 93"/>
                <a:gd name="T104" fmla="*/ 92 w 123"/>
                <a:gd name="T105" fmla="*/ 8 h 93"/>
                <a:gd name="T106" fmla="*/ 90 w 123"/>
                <a:gd name="T107" fmla="*/ 6 h 93"/>
                <a:gd name="T108" fmla="*/ 88 w 123"/>
                <a:gd name="T109" fmla="*/ 1 h 93"/>
                <a:gd name="T110" fmla="*/ 82 w 123"/>
                <a:gd name="T111" fmla="*/ 1 h 93"/>
                <a:gd name="T112" fmla="*/ 82 w 123"/>
                <a:gd name="T113" fmla="*/ 7 h 93"/>
                <a:gd name="T114" fmla="*/ 80 w 123"/>
                <a:gd name="T115" fmla="*/ 8 h 93"/>
                <a:gd name="T116" fmla="*/ 39 w 123"/>
                <a:gd name="T117" fmla="*/ 7 h 93"/>
                <a:gd name="T118" fmla="*/ 38 w 123"/>
                <a:gd name="T119" fmla="*/ 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93">
                  <a:moveTo>
                    <a:pt x="38" y="3"/>
                  </a:move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2" y="16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2" y="16"/>
                  </a:lnTo>
                  <a:lnTo>
                    <a:pt x="25" y="17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6" y="23"/>
                  </a:lnTo>
                  <a:lnTo>
                    <a:pt x="36" y="24"/>
                  </a:lnTo>
                  <a:lnTo>
                    <a:pt x="36" y="25"/>
                  </a:lnTo>
                  <a:lnTo>
                    <a:pt x="35" y="26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5" y="27"/>
                  </a:lnTo>
                  <a:lnTo>
                    <a:pt x="40" y="25"/>
                  </a:lnTo>
                  <a:lnTo>
                    <a:pt x="41" y="24"/>
                  </a:lnTo>
                  <a:lnTo>
                    <a:pt x="43" y="24"/>
                  </a:lnTo>
                  <a:lnTo>
                    <a:pt x="47" y="21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49" y="19"/>
                  </a:lnTo>
                  <a:lnTo>
                    <a:pt x="50" y="18"/>
                  </a:lnTo>
                  <a:lnTo>
                    <a:pt x="55" y="17"/>
                  </a:lnTo>
                  <a:lnTo>
                    <a:pt x="61" y="20"/>
                  </a:lnTo>
                  <a:lnTo>
                    <a:pt x="61" y="21"/>
                  </a:lnTo>
                  <a:lnTo>
                    <a:pt x="63" y="23"/>
                  </a:lnTo>
                  <a:lnTo>
                    <a:pt x="65" y="25"/>
                  </a:lnTo>
                  <a:lnTo>
                    <a:pt x="69" y="28"/>
                  </a:lnTo>
                  <a:lnTo>
                    <a:pt x="69" y="29"/>
                  </a:lnTo>
                  <a:lnTo>
                    <a:pt x="71" y="30"/>
                  </a:lnTo>
                  <a:lnTo>
                    <a:pt x="74" y="30"/>
                  </a:lnTo>
                  <a:lnTo>
                    <a:pt x="76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8" y="39"/>
                  </a:lnTo>
                  <a:lnTo>
                    <a:pt x="77" y="43"/>
                  </a:lnTo>
                  <a:lnTo>
                    <a:pt x="76" y="48"/>
                  </a:lnTo>
                  <a:lnTo>
                    <a:pt x="76" y="51"/>
                  </a:lnTo>
                  <a:lnTo>
                    <a:pt x="77" y="53"/>
                  </a:lnTo>
                  <a:lnTo>
                    <a:pt x="80" y="54"/>
                  </a:lnTo>
                  <a:lnTo>
                    <a:pt x="80" y="53"/>
                  </a:lnTo>
                  <a:lnTo>
                    <a:pt x="80" y="52"/>
                  </a:lnTo>
                  <a:lnTo>
                    <a:pt x="79" y="50"/>
                  </a:lnTo>
                  <a:lnTo>
                    <a:pt x="79" y="49"/>
                  </a:lnTo>
                  <a:lnTo>
                    <a:pt x="80" y="49"/>
                  </a:lnTo>
                  <a:lnTo>
                    <a:pt x="82" y="51"/>
                  </a:lnTo>
                  <a:lnTo>
                    <a:pt x="82" y="51"/>
                  </a:lnTo>
                  <a:lnTo>
                    <a:pt x="82" y="50"/>
                  </a:lnTo>
                  <a:lnTo>
                    <a:pt x="83" y="50"/>
                  </a:lnTo>
                  <a:lnTo>
                    <a:pt x="84" y="51"/>
                  </a:lnTo>
                  <a:lnTo>
                    <a:pt x="83" y="52"/>
                  </a:lnTo>
                  <a:lnTo>
                    <a:pt x="83" y="53"/>
                  </a:lnTo>
                  <a:lnTo>
                    <a:pt x="82" y="54"/>
                  </a:lnTo>
                  <a:lnTo>
                    <a:pt x="81" y="57"/>
                  </a:lnTo>
                  <a:lnTo>
                    <a:pt x="80" y="57"/>
                  </a:lnTo>
                  <a:lnTo>
                    <a:pt x="80" y="59"/>
                  </a:lnTo>
                  <a:lnTo>
                    <a:pt x="81" y="59"/>
                  </a:lnTo>
                  <a:lnTo>
                    <a:pt x="83" y="61"/>
                  </a:lnTo>
                  <a:lnTo>
                    <a:pt x="85" y="66"/>
                  </a:lnTo>
                  <a:lnTo>
                    <a:pt x="89" y="68"/>
                  </a:lnTo>
                  <a:lnTo>
                    <a:pt x="89" y="68"/>
                  </a:lnTo>
                  <a:lnTo>
                    <a:pt x="89" y="67"/>
                  </a:lnTo>
                  <a:lnTo>
                    <a:pt x="90" y="67"/>
                  </a:lnTo>
                  <a:lnTo>
                    <a:pt x="91" y="69"/>
                  </a:lnTo>
                  <a:lnTo>
                    <a:pt x="91" y="70"/>
                  </a:lnTo>
                  <a:lnTo>
                    <a:pt x="92" y="73"/>
                  </a:lnTo>
                  <a:lnTo>
                    <a:pt x="94" y="74"/>
                  </a:lnTo>
                  <a:lnTo>
                    <a:pt x="95" y="74"/>
                  </a:lnTo>
                  <a:lnTo>
                    <a:pt x="98" y="81"/>
                  </a:lnTo>
                  <a:lnTo>
                    <a:pt x="99" y="82"/>
                  </a:lnTo>
                  <a:lnTo>
                    <a:pt x="102" y="83"/>
                  </a:lnTo>
                  <a:lnTo>
                    <a:pt x="104" y="83"/>
                  </a:lnTo>
                  <a:lnTo>
                    <a:pt x="108" y="88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111" y="90"/>
                  </a:lnTo>
                  <a:lnTo>
                    <a:pt x="111" y="91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110" y="91"/>
                  </a:lnTo>
                  <a:lnTo>
                    <a:pt x="109" y="91"/>
                  </a:lnTo>
                  <a:lnTo>
                    <a:pt x="109" y="92"/>
                  </a:lnTo>
                  <a:lnTo>
                    <a:pt x="110" y="93"/>
                  </a:lnTo>
                  <a:lnTo>
                    <a:pt x="112" y="93"/>
                  </a:lnTo>
                  <a:lnTo>
                    <a:pt x="113" y="92"/>
                  </a:lnTo>
                  <a:lnTo>
                    <a:pt x="114" y="92"/>
                  </a:lnTo>
                  <a:lnTo>
                    <a:pt x="120" y="90"/>
                  </a:lnTo>
                  <a:lnTo>
                    <a:pt x="121" y="88"/>
                  </a:lnTo>
                  <a:lnTo>
                    <a:pt x="121" y="87"/>
                  </a:lnTo>
                  <a:lnTo>
                    <a:pt x="121" y="84"/>
                  </a:lnTo>
                  <a:lnTo>
                    <a:pt x="121" y="82"/>
                  </a:lnTo>
                  <a:lnTo>
                    <a:pt x="122" y="79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22" y="71"/>
                  </a:lnTo>
                  <a:lnTo>
                    <a:pt x="122" y="66"/>
                  </a:lnTo>
                  <a:lnTo>
                    <a:pt x="121" y="61"/>
                  </a:lnTo>
                  <a:lnTo>
                    <a:pt x="120" y="60"/>
                  </a:lnTo>
                  <a:lnTo>
                    <a:pt x="116" y="54"/>
                  </a:lnTo>
                  <a:lnTo>
                    <a:pt x="113" y="48"/>
                  </a:lnTo>
                  <a:lnTo>
                    <a:pt x="110" y="44"/>
                  </a:lnTo>
                  <a:lnTo>
                    <a:pt x="110" y="43"/>
                  </a:lnTo>
                  <a:lnTo>
                    <a:pt x="110" y="43"/>
                  </a:lnTo>
                  <a:lnTo>
                    <a:pt x="109" y="40"/>
                  </a:lnTo>
                  <a:lnTo>
                    <a:pt x="109" y="39"/>
                  </a:lnTo>
                  <a:lnTo>
                    <a:pt x="110" y="38"/>
                  </a:lnTo>
                  <a:lnTo>
                    <a:pt x="110" y="37"/>
                  </a:lnTo>
                  <a:lnTo>
                    <a:pt x="106" y="31"/>
                  </a:lnTo>
                  <a:lnTo>
                    <a:pt x="103" y="29"/>
                  </a:lnTo>
                  <a:lnTo>
                    <a:pt x="102" y="28"/>
                  </a:lnTo>
                  <a:lnTo>
                    <a:pt x="101" y="27"/>
                  </a:lnTo>
                  <a:lnTo>
                    <a:pt x="99" y="24"/>
                  </a:lnTo>
                  <a:lnTo>
                    <a:pt x="95" y="17"/>
                  </a:lnTo>
                  <a:lnTo>
                    <a:pt x="94" y="14"/>
                  </a:lnTo>
                  <a:lnTo>
                    <a:pt x="92" y="8"/>
                  </a:lnTo>
                  <a:lnTo>
                    <a:pt x="92" y="7"/>
                  </a:lnTo>
                  <a:lnTo>
                    <a:pt x="91" y="7"/>
                  </a:lnTo>
                  <a:lnTo>
                    <a:pt x="90" y="6"/>
                  </a:lnTo>
                  <a:lnTo>
                    <a:pt x="90" y="2"/>
                  </a:lnTo>
                  <a:lnTo>
                    <a:pt x="89" y="1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3" y="0"/>
                  </a:lnTo>
                  <a:lnTo>
                    <a:pt x="82" y="1"/>
                  </a:lnTo>
                  <a:lnTo>
                    <a:pt x="82" y="2"/>
                  </a:lnTo>
                  <a:lnTo>
                    <a:pt x="81" y="3"/>
                  </a:lnTo>
                  <a:lnTo>
                    <a:pt x="82" y="7"/>
                  </a:lnTo>
                  <a:lnTo>
                    <a:pt x="82" y="9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79" y="6"/>
                  </a:lnTo>
                  <a:lnTo>
                    <a:pt x="40" y="8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7609224" y="2378921"/>
              <a:ext cx="410296" cy="347643"/>
            </a:xfrm>
            <a:custGeom>
              <a:avLst/>
              <a:gdLst>
                <a:gd name="T0" fmla="*/ 20 w 61"/>
                <a:gd name="T1" fmla="*/ 0 h 60"/>
                <a:gd name="T2" fmla="*/ 20 w 61"/>
                <a:gd name="T3" fmla="*/ 3 h 60"/>
                <a:gd name="T4" fmla="*/ 21 w 61"/>
                <a:gd name="T5" fmla="*/ 5 h 60"/>
                <a:gd name="T6" fmla="*/ 19 w 61"/>
                <a:gd name="T7" fmla="*/ 13 h 60"/>
                <a:gd name="T8" fmla="*/ 19 w 61"/>
                <a:gd name="T9" fmla="*/ 15 h 60"/>
                <a:gd name="T10" fmla="*/ 18 w 61"/>
                <a:gd name="T11" fmla="*/ 19 h 60"/>
                <a:gd name="T12" fmla="*/ 15 w 61"/>
                <a:gd name="T13" fmla="*/ 22 h 60"/>
                <a:gd name="T14" fmla="*/ 13 w 61"/>
                <a:gd name="T15" fmla="*/ 23 h 60"/>
                <a:gd name="T16" fmla="*/ 11 w 61"/>
                <a:gd name="T17" fmla="*/ 24 h 60"/>
                <a:gd name="T18" fmla="*/ 10 w 61"/>
                <a:gd name="T19" fmla="*/ 26 h 60"/>
                <a:gd name="T20" fmla="*/ 9 w 61"/>
                <a:gd name="T21" fmla="*/ 30 h 60"/>
                <a:gd name="T22" fmla="*/ 6 w 61"/>
                <a:gd name="T23" fmla="*/ 30 h 60"/>
                <a:gd name="T24" fmla="*/ 4 w 61"/>
                <a:gd name="T25" fmla="*/ 34 h 60"/>
                <a:gd name="T26" fmla="*/ 4 w 61"/>
                <a:gd name="T27" fmla="*/ 38 h 60"/>
                <a:gd name="T28" fmla="*/ 2 w 61"/>
                <a:gd name="T29" fmla="*/ 41 h 60"/>
                <a:gd name="T30" fmla="*/ 0 w 61"/>
                <a:gd name="T31" fmla="*/ 43 h 60"/>
                <a:gd name="T32" fmla="*/ 0 w 61"/>
                <a:gd name="T33" fmla="*/ 46 h 60"/>
                <a:gd name="T34" fmla="*/ 3 w 61"/>
                <a:gd name="T35" fmla="*/ 51 h 60"/>
                <a:gd name="T36" fmla="*/ 6 w 61"/>
                <a:gd name="T37" fmla="*/ 54 h 60"/>
                <a:gd name="T38" fmla="*/ 8 w 61"/>
                <a:gd name="T39" fmla="*/ 54 h 60"/>
                <a:gd name="T40" fmla="*/ 8 w 61"/>
                <a:gd name="T41" fmla="*/ 55 h 60"/>
                <a:gd name="T42" fmla="*/ 10 w 61"/>
                <a:gd name="T43" fmla="*/ 55 h 60"/>
                <a:gd name="T44" fmla="*/ 10 w 61"/>
                <a:gd name="T45" fmla="*/ 57 h 60"/>
                <a:gd name="T46" fmla="*/ 15 w 61"/>
                <a:gd name="T47" fmla="*/ 60 h 60"/>
                <a:gd name="T48" fmla="*/ 18 w 61"/>
                <a:gd name="T49" fmla="*/ 59 h 60"/>
                <a:gd name="T50" fmla="*/ 19 w 61"/>
                <a:gd name="T51" fmla="*/ 57 h 60"/>
                <a:gd name="T52" fmla="*/ 21 w 61"/>
                <a:gd name="T53" fmla="*/ 59 h 60"/>
                <a:gd name="T54" fmla="*/ 25 w 61"/>
                <a:gd name="T55" fmla="*/ 57 h 60"/>
                <a:gd name="T56" fmla="*/ 26 w 61"/>
                <a:gd name="T57" fmla="*/ 55 h 60"/>
                <a:gd name="T58" fmla="*/ 30 w 61"/>
                <a:gd name="T59" fmla="*/ 53 h 60"/>
                <a:gd name="T60" fmla="*/ 33 w 61"/>
                <a:gd name="T61" fmla="*/ 51 h 60"/>
                <a:gd name="T62" fmla="*/ 33 w 61"/>
                <a:gd name="T63" fmla="*/ 48 h 60"/>
                <a:gd name="T64" fmla="*/ 38 w 61"/>
                <a:gd name="T65" fmla="*/ 32 h 60"/>
                <a:gd name="T66" fmla="*/ 40 w 61"/>
                <a:gd name="T67" fmla="*/ 33 h 60"/>
                <a:gd name="T68" fmla="*/ 41 w 61"/>
                <a:gd name="T69" fmla="*/ 35 h 60"/>
                <a:gd name="T70" fmla="*/ 44 w 61"/>
                <a:gd name="T71" fmla="*/ 32 h 60"/>
                <a:gd name="T72" fmla="*/ 46 w 61"/>
                <a:gd name="T73" fmla="*/ 27 h 60"/>
                <a:gd name="T74" fmla="*/ 49 w 61"/>
                <a:gd name="T75" fmla="*/ 25 h 60"/>
                <a:gd name="T76" fmla="*/ 51 w 61"/>
                <a:gd name="T77" fmla="*/ 23 h 60"/>
                <a:gd name="T78" fmla="*/ 52 w 61"/>
                <a:gd name="T79" fmla="*/ 20 h 60"/>
                <a:gd name="T80" fmla="*/ 52 w 61"/>
                <a:gd name="T81" fmla="*/ 19 h 60"/>
                <a:gd name="T82" fmla="*/ 52 w 61"/>
                <a:gd name="T83" fmla="*/ 15 h 60"/>
                <a:gd name="T84" fmla="*/ 59 w 61"/>
                <a:gd name="T85" fmla="*/ 19 h 60"/>
                <a:gd name="T86" fmla="*/ 60 w 61"/>
                <a:gd name="T87" fmla="*/ 19 h 60"/>
                <a:gd name="T88" fmla="*/ 59 w 61"/>
                <a:gd name="T89" fmla="*/ 13 h 60"/>
                <a:gd name="T90" fmla="*/ 58 w 61"/>
                <a:gd name="T91" fmla="*/ 11 h 60"/>
                <a:gd name="T92" fmla="*/ 56 w 61"/>
                <a:gd name="T93" fmla="*/ 11 h 60"/>
                <a:gd name="T94" fmla="*/ 51 w 61"/>
                <a:gd name="T95" fmla="*/ 12 h 60"/>
                <a:gd name="T96" fmla="*/ 49 w 61"/>
                <a:gd name="T97" fmla="*/ 14 h 60"/>
                <a:gd name="T98" fmla="*/ 46 w 61"/>
                <a:gd name="T99" fmla="*/ 13 h 60"/>
                <a:gd name="T100" fmla="*/ 45 w 61"/>
                <a:gd name="T101" fmla="*/ 15 h 60"/>
                <a:gd name="T102" fmla="*/ 42 w 61"/>
                <a:gd name="T103" fmla="*/ 17 h 60"/>
                <a:gd name="T104" fmla="*/ 39 w 61"/>
                <a:gd name="T105" fmla="*/ 20 h 60"/>
                <a:gd name="T106" fmla="*/ 36 w 61"/>
                <a:gd name="T107" fmla="*/ 13 h 60"/>
                <a:gd name="T108" fmla="*/ 21 w 61"/>
                <a:gd name="T10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" h="60">
                  <a:moveTo>
                    <a:pt x="21" y="0"/>
                  </a:moveTo>
                  <a:lnTo>
                    <a:pt x="20" y="0"/>
                  </a:lnTo>
                  <a:lnTo>
                    <a:pt x="19" y="1"/>
                  </a:lnTo>
                  <a:lnTo>
                    <a:pt x="20" y="3"/>
                  </a:lnTo>
                  <a:lnTo>
                    <a:pt x="18" y="4"/>
                  </a:lnTo>
                  <a:lnTo>
                    <a:pt x="21" y="5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0" y="26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8" y="32"/>
                  </a:lnTo>
                  <a:lnTo>
                    <a:pt x="6" y="30"/>
                  </a:lnTo>
                  <a:lnTo>
                    <a:pt x="5" y="30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3" y="39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1" y="47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6" y="54"/>
                  </a:lnTo>
                  <a:lnTo>
                    <a:pt x="6" y="53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5"/>
                  </a:lnTo>
                  <a:lnTo>
                    <a:pt x="9" y="55"/>
                  </a:lnTo>
                  <a:lnTo>
                    <a:pt x="10" y="55"/>
                  </a:lnTo>
                  <a:lnTo>
                    <a:pt x="11" y="56"/>
                  </a:lnTo>
                  <a:lnTo>
                    <a:pt x="10" y="57"/>
                  </a:lnTo>
                  <a:lnTo>
                    <a:pt x="12" y="59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20" y="58"/>
                  </a:lnTo>
                  <a:lnTo>
                    <a:pt x="21" y="59"/>
                  </a:lnTo>
                  <a:lnTo>
                    <a:pt x="22" y="58"/>
                  </a:lnTo>
                  <a:lnTo>
                    <a:pt x="25" y="57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7" y="56"/>
                  </a:lnTo>
                  <a:lnTo>
                    <a:pt x="30" y="53"/>
                  </a:lnTo>
                  <a:lnTo>
                    <a:pt x="31" y="54"/>
                  </a:lnTo>
                  <a:lnTo>
                    <a:pt x="33" y="51"/>
                  </a:lnTo>
                  <a:lnTo>
                    <a:pt x="32" y="50"/>
                  </a:lnTo>
                  <a:lnTo>
                    <a:pt x="33" y="48"/>
                  </a:lnTo>
                  <a:lnTo>
                    <a:pt x="35" y="43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40" y="33"/>
                  </a:lnTo>
                  <a:lnTo>
                    <a:pt x="40" y="34"/>
                  </a:lnTo>
                  <a:lnTo>
                    <a:pt x="41" y="35"/>
                  </a:lnTo>
                  <a:lnTo>
                    <a:pt x="43" y="34"/>
                  </a:lnTo>
                  <a:lnTo>
                    <a:pt x="44" y="32"/>
                  </a:lnTo>
                  <a:lnTo>
                    <a:pt x="45" y="28"/>
                  </a:lnTo>
                  <a:lnTo>
                    <a:pt x="46" y="27"/>
                  </a:lnTo>
                  <a:lnTo>
                    <a:pt x="48" y="27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6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9" y="19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1" y="16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8" y="11"/>
                  </a:lnTo>
                  <a:lnTo>
                    <a:pt x="57" y="12"/>
                  </a:lnTo>
                  <a:lnTo>
                    <a:pt x="56" y="11"/>
                  </a:lnTo>
                  <a:lnTo>
                    <a:pt x="55" y="11"/>
                  </a:lnTo>
                  <a:lnTo>
                    <a:pt x="51" y="12"/>
                  </a:lnTo>
                  <a:lnTo>
                    <a:pt x="50" y="13"/>
                  </a:lnTo>
                  <a:lnTo>
                    <a:pt x="49" y="14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5" y="15"/>
                  </a:lnTo>
                  <a:lnTo>
                    <a:pt x="44" y="17"/>
                  </a:lnTo>
                  <a:lnTo>
                    <a:pt x="42" y="17"/>
                  </a:lnTo>
                  <a:lnTo>
                    <a:pt x="40" y="20"/>
                  </a:lnTo>
                  <a:lnTo>
                    <a:pt x="39" y="20"/>
                  </a:lnTo>
                  <a:lnTo>
                    <a:pt x="38" y="21"/>
                  </a:lnTo>
                  <a:lnTo>
                    <a:pt x="36" y="13"/>
                  </a:lnTo>
                  <a:lnTo>
                    <a:pt x="23" y="15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6546587" y="2867050"/>
              <a:ext cx="450145" cy="347643"/>
            </a:xfrm>
            <a:custGeom>
              <a:avLst/>
              <a:gdLst>
                <a:gd name="T0" fmla="*/ 0 w 67"/>
                <a:gd name="T1" fmla="*/ 3 h 62"/>
                <a:gd name="T2" fmla="*/ 60 w 67"/>
                <a:gd name="T3" fmla="*/ 0 h 62"/>
                <a:gd name="T4" fmla="*/ 60 w 67"/>
                <a:gd name="T5" fmla="*/ 1 h 62"/>
                <a:gd name="T6" fmla="*/ 61 w 67"/>
                <a:gd name="T7" fmla="*/ 2 h 62"/>
                <a:gd name="T8" fmla="*/ 62 w 67"/>
                <a:gd name="T9" fmla="*/ 3 h 62"/>
                <a:gd name="T10" fmla="*/ 61 w 67"/>
                <a:gd name="T11" fmla="*/ 5 h 62"/>
                <a:gd name="T12" fmla="*/ 60 w 67"/>
                <a:gd name="T13" fmla="*/ 6 h 62"/>
                <a:gd name="T14" fmla="*/ 58 w 67"/>
                <a:gd name="T15" fmla="*/ 8 h 62"/>
                <a:gd name="T16" fmla="*/ 58 w 67"/>
                <a:gd name="T17" fmla="*/ 9 h 62"/>
                <a:gd name="T18" fmla="*/ 67 w 67"/>
                <a:gd name="T19" fmla="*/ 9 h 62"/>
                <a:gd name="T20" fmla="*/ 67 w 67"/>
                <a:gd name="T21" fmla="*/ 9 h 62"/>
                <a:gd name="T22" fmla="*/ 67 w 67"/>
                <a:gd name="T23" fmla="*/ 10 h 62"/>
                <a:gd name="T24" fmla="*/ 66 w 67"/>
                <a:gd name="T25" fmla="*/ 12 h 62"/>
                <a:gd name="T26" fmla="*/ 65 w 67"/>
                <a:gd name="T27" fmla="*/ 13 h 62"/>
                <a:gd name="T28" fmla="*/ 64 w 67"/>
                <a:gd name="T29" fmla="*/ 17 h 62"/>
                <a:gd name="T30" fmla="*/ 62 w 67"/>
                <a:gd name="T31" fmla="*/ 19 h 62"/>
                <a:gd name="T32" fmla="*/ 62 w 67"/>
                <a:gd name="T33" fmla="*/ 22 h 62"/>
                <a:gd name="T34" fmla="*/ 62 w 67"/>
                <a:gd name="T35" fmla="*/ 25 h 62"/>
                <a:gd name="T36" fmla="*/ 62 w 67"/>
                <a:gd name="T37" fmla="*/ 25 h 62"/>
                <a:gd name="T38" fmla="*/ 60 w 67"/>
                <a:gd name="T39" fmla="*/ 26 h 62"/>
                <a:gd name="T40" fmla="*/ 60 w 67"/>
                <a:gd name="T41" fmla="*/ 27 h 62"/>
                <a:gd name="T42" fmla="*/ 57 w 67"/>
                <a:gd name="T43" fmla="*/ 29 h 62"/>
                <a:gd name="T44" fmla="*/ 57 w 67"/>
                <a:gd name="T45" fmla="*/ 32 h 62"/>
                <a:gd name="T46" fmla="*/ 57 w 67"/>
                <a:gd name="T47" fmla="*/ 35 h 62"/>
                <a:gd name="T48" fmla="*/ 56 w 67"/>
                <a:gd name="T49" fmla="*/ 36 h 62"/>
                <a:gd name="T50" fmla="*/ 54 w 67"/>
                <a:gd name="T51" fmla="*/ 38 h 62"/>
                <a:gd name="T52" fmla="*/ 52 w 67"/>
                <a:gd name="T53" fmla="*/ 40 h 62"/>
                <a:gd name="T54" fmla="*/ 51 w 67"/>
                <a:gd name="T55" fmla="*/ 41 h 62"/>
                <a:gd name="T56" fmla="*/ 51 w 67"/>
                <a:gd name="T57" fmla="*/ 43 h 62"/>
                <a:gd name="T58" fmla="*/ 50 w 67"/>
                <a:gd name="T59" fmla="*/ 45 h 62"/>
                <a:gd name="T60" fmla="*/ 50 w 67"/>
                <a:gd name="T61" fmla="*/ 46 h 62"/>
                <a:gd name="T62" fmla="*/ 49 w 67"/>
                <a:gd name="T63" fmla="*/ 49 h 62"/>
                <a:gd name="T64" fmla="*/ 48 w 67"/>
                <a:gd name="T65" fmla="*/ 51 h 62"/>
                <a:gd name="T66" fmla="*/ 49 w 67"/>
                <a:gd name="T67" fmla="*/ 54 h 62"/>
                <a:gd name="T68" fmla="*/ 50 w 67"/>
                <a:gd name="T69" fmla="*/ 55 h 62"/>
                <a:gd name="T70" fmla="*/ 50 w 67"/>
                <a:gd name="T71" fmla="*/ 57 h 62"/>
                <a:gd name="T72" fmla="*/ 50 w 67"/>
                <a:gd name="T73" fmla="*/ 57 h 62"/>
                <a:gd name="T74" fmla="*/ 50 w 67"/>
                <a:gd name="T75" fmla="*/ 58 h 62"/>
                <a:gd name="T76" fmla="*/ 50 w 67"/>
                <a:gd name="T77" fmla="*/ 58 h 62"/>
                <a:gd name="T78" fmla="*/ 49 w 67"/>
                <a:gd name="T79" fmla="*/ 60 h 62"/>
                <a:gd name="T80" fmla="*/ 50 w 67"/>
                <a:gd name="T81" fmla="*/ 61 h 62"/>
                <a:gd name="T82" fmla="*/ 8 w 67"/>
                <a:gd name="T83" fmla="*/ 62 h 62"/>
                <a:gd name="T84" fmla="*/ 8 w 67"/>
                <a:gd name="T85" fmla="*/ 53 h 62"/>
                <a:gd name="T86" fmla="*/ 6 w 67"/>
                <a:gd name="T87" fmla="*/ 52 h 62"/>
                <a:gd name="T88" fmla="*/ 4 w 67"/>
                <a:gd name="T89" fmla="*/ 53 h 62"/>
                <a:gd name="T90" fmla="*/ 4 w 67"/>
                <a:gd name="T91" fmla="*/ 53 h 62"/>
                <a:gd name="T92" fmla="*/ 2 w 67"/>
                <a:gd name="T93" fmla="*/ 51 h 62"/>
                <a:gd name="T94" fmla="*/ 2 w 67"/>
                <a:gd name="T95" fmla="*/ 22 h 62"/>
                <a:gd name="T96" fmla="*/ 0 w 67"/>
                <a:gd name="T97" fmla="*/ 3 h 62"/>
                <a:gd name="T98" fmla="*/ 0 w 67"/>
                <a:gd name="T99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" h="62">
                  <a:moveTo>
                    <a:pt x="0" y="3"/>
                  </a:moveTo>
                  <a:lnTo>
                    <a:pt x="60" y="0"/>
                  </a:lnTo>
                  <a:lnTo>
                    <a:pt x="60" y="1"/>
                  </a:lnTo>
                  <a:lnTo>
                    <a:pt x="61" y="2"/>
                  </a:lnTo>
                  <a:lnTo>
                    <a:pt x="62" y="3"/>
                  </a:lnTo>
                  <a:lnTo>
                    <a:pt x="61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7" y="10"/>
                  </a:lnTo>
                  <a:lnTo>
                    <a:pt x="66" y="12"/>
                  </a:lnTo>
                  <a:lnTo>
                    <a:pt x="65" y="13"/>
                  </a:lnTo>
                  <a:lnTo>
                    <a:pt x="64" y="17"/>
                  </a:lnTo>
                  <a:lnTo>
                    <a:pt x="62" y="19"/>
                  </a:lnTo>
                  <a:lnTo>
                    <a:pt x="62" y="22"/>
                  </a:lnTo>
                  <a:lnTo>
                    <a:pt x="62" y="25"/>
                  </a:lnTo>
                  <a:lnTo>
                    <a:pt x="62" y="25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57" y="29"/>
                  </a:lnTo>
                  <a:lnTo>
                    <a:pt x="57" y="32"/>
                  </a:lnTo>
                  <a:lnTo>
                    <a:pt x="57" y="35"/>
                  </a:lnTo>
                  <a:lnTo>
                    <a:pt x="56" y="36"/>
                  </a:lnTo>
                  <a:lnTo>
                    <a:pt x="54" y="38"/>
                  </a:lnTo>
                  <a:lnTo>
                    <a:pt x="52" y="40"/>
                  </a:lnTo>
                  <a:lnTo>
                    <a:pt x="51" y="41"/>
                  </a:lnTo>
                  <a:lnTo>
                    <a:pt x="51" y="43"/>
                  </a:lnTo>
                  <a:lnTo>
                    <a:pt x="50" y="45"/>
                  </a:lnTo>
                  <a:lnTo>
                    <a:pt x="50" y="46"/>
                  </a:lnTo>
                  <a:lnTo>
                    <a:pt x="49" y="49"/>
                  </a:lnTo>
                  <a:lnTo>
                    <a:pt x="48" y="51"/>
                  </a:lnTo>
                  <a:lnTo>
                    <a:pt x="49" y="54"/>
                  </a:lnTo>
                  <a:lnTo>
                    <a:pt x="50" y="55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8" y="62"/>
                  </a:lnTo>
                  <a:lnTo>
                    <a:pt x="8" y="53"/>
                  </a:lnTo>
                  <a:lnTo>
                    <a:pt x="6" y="52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51"/>
                  </a:lnTo>
                  <a:lnTo>
                    <a:pt x="2" y="22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3997732" y="2043183"/>
              <a:ext cx="726136" cy="1067931"/>
            </a:xfrm>
            <a:custGeom>
              <a:avLst/>
              <a:gdLst>
                <a:gd name="T0" fmla="*/ 61 w 108"/>
                <a:gd name="T1" fmla="*/ 179 h 184"/>
                <a:gd name="T2" fmla="*/ 61 w 108"/>
                <a:gd name="T3" fmla="*/ 177 h 184"/>
                <a:gd name="T4" fmla="*/ 60 w 108"/>
                <a:gd name="T5" fmla="*/ 175 h 184"/>
                <a:gd name="T6" fmla="*/ 57 w 108"/>
                <a:gd name="T7" fmla="*/ 163 h 184"/>
                <a:gd name="T8" fmla="*/ 50 w 108"/>
                <a:gd name="T9" fmla="*/ 156 h 184"/>
                <a:gd name="T10" fmla="*/ 48 w 108"/>
                <a:gd name="T11" fmla="*/ 153 h 184"/>
                <a:gd name="T12" fmla="*/ 46 w 108"/>
                <a:gd name="T13" fmla="*/ 150 h 184"/>
                <a:gd name="T14" fmla="*/ 39 w 108"/>
                <a:gd name="T15" fmla="*/ 147 h 184"/>
                <a:gd name="T16" fmla="*/ 33 w 108"/>
                <a:gd name="T17" fmla="*/ 141 h 184"/>
                <a:gd name="T18" fmla="*/ 22 w 108"/>
                <a:gd name="T19" fmla="*/ 136 h 184"/>
                <a:gd name="T20" fmla="*/ 22 w 108"/>
                <a:gd name="T21" fmla="*/ 132 h 184"/>
                <a:gd name="T22" fmla="*/ 23 w 108"/>
                <a:gd name="T23" fmla="*/ 127 h 184"/>
                <a:gd name="T24" fmla="*/ 21 w 108"/>
                <a:gd name="T25" fmla="*/ 122 h 184"/>
                <a:gd name="T26" fmla="*/ 22 w 108"/>
                <a:gd name="T27" fmla="*/ 120 h 184"/>
                <a:gd name="T28" fmla="*/ 16 w 108"/>
                <a:gd name="T29" fmla="*/ 109 h 184"/>
                <a:gd name="T30" fmla="*/ 12 w 108"/>
                <a:gd name="T31" fmla="*/ 102 h 184"/>
                <a:gd name="T32" fmla="*/ 14 w 108"/>
                <a:gd name="T33" fmla="*/ 96 h 184"/>
                <a:gd name="T34" fmla="*/ 14 w 108"/>
                <a:gd name="T35" fmla="*/ 91 h 184"/>
                <a:gd name="T36" fmla="*/ 9 w 108"/>
                <a:gd name="T37" fmla="*/ 86 h 184"/>
                <a:gd name="T38" fmla="*/ 9 w 108"/>
                <a:gd name="T39" fmla="*/ 78 h 184"/>
                <a:gd name="T40" fmla="*/ 11 w 108"/>
                <a:gd name="T41" fmla="*/ 75 h 184"/>
                <a:gd name="T42" fmla="*/ 12 w 108"/>
                <a:gd name="T43" fmla="*/ 79 h 184"/>
                <a:gd name="T44" fmla="*/ 15 w 108"/>
                <a:gd name="T45" fmla="*/ 78 h 184"/>
                <a:gd name="T46" fmla="*/ 14 w 108"/>
                <a:gd name="T47" fmla="*/ 71 h 184"/>
                <a:gd name="T48" fmla="*/ 12 w 108"/>
                <a:gd name="T49" fmla="*/ 73 h 184"/>
                <a:gd name="T50" fmla="*/ 7 w 108"/>
                <a:gd name="T51" fmla="*/ 70 h 184"/>
                <a:gd name="T52" fmla="*/ 6 w 108"/>
                <a:gd name="T53" fmla="*/ 61 h 184"/>
                <a:gd name="T54" fmla="*/ 1 w 108"/>
                <a:gd name="T55" fmla="*/ 51 h 184"/>
                <a:gd name="T56" fmla="*/ 1 w 108"/>
                <a:gd name="T57" fmla="*/ 46 h 184"/>
                <a:gd name="T58" fmla="*/ 4 w 108"/>
                <a:gd name="T59" fmla="*/ 40 h 184"/>
                <a:gd name="T60" fmla="*/ 2 w 108"/>
                <a:gd name="T61" fmla="*/ 32 h 184"/>
                <a:gd name="T62" fmla="*/ 0 w 108"/>
                <a:gd name="T63" fmla="*/ 28 h 184"/>
                <a:gd name="T64" fmla="*/ 0 w 108"/>
                <a:gd name="T65" fmla="*/ 24 h 184"/>
                <a:gd name="T66" fmla="*/ 6 w 108"/>
                <a:gd name="T67" fmla="*/ 15 h 184"/>
                <a:gd name="T68" fmla="*/ 9 w 108"/>
                <a:gd name="T69" fmla="*/ 10 h 184"/>
                <a:gd name="T70" fmla="*/ 9 w 108"/>
                <a:gd name="T71" fmla="*/ 1 h 184"/>
                <a:gd name="T72" fmla="*/ 48 w 108"/>
                <a:gd name="T73" fmla="*/ 64 h 184"/>
                <a:gd name="T74" fmla="*/ 104 w 108"/>
                <a:gd name="T75" fmla="*/ 149 h 184"/>
                <a:gd name="T76" fmla="*/ 105 w 108"/>
                <a:gd name="T77" fmla="*/ 153 h 184"/>
                <a:gd name="T78" fmla="*/ 106 w 108"/>
                <a:gd name="T79" fmla="*/ 157 h 184"/>
                <a:gd name="T80" fmla="*/ 107 w 108"/>
                <a:gd name="T81" fmla="*/ 160 h 184"/>
                <a:gd name="T82" fmla="*/ 103 w 108"/>
                <a:gd name="T83" fmla="*/ 162 h 184"/>
                <a:gd name="T84" fmla="*/ 98 w 108"/>
                <a:gd name="T85" fmla="*/ 172 h 184"/>
                <a:gd name="T86" fmla="*/ 97 w 108"/>
                <a:gd name="T87" fmla="*/ 174 h 184"/>
                <a:gd name="T88" fmla="*/ 96 w 108"/>
                <a:gd name="T89" fmla="*/ 178 h 184"/>
                <a:gd name="T90" fmla="*/ 98 w 108"/>
                <a:gd name="T91" fmla="*/ 181 h 184"/>
                <a:gd name="T92" fmla="*/ 96 w 108"/>
                <a:gd name="T93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8" h="184">
                  <a:moveTo>
                    <a:pt x="94" y="183"/>
                  </a:moveTo>
                  <a:lnTo>
                    <a:pt x="61" y="180"/>
                  </a:lnTo>
                  <a:lnTo>
                    <a:pt x="61" y="179"/>
                  </a:lnTo>
                  <a:lnTo>
                    <a:pt x="60" y="178"/>
                  </a:lnTo>
                  <a:lnTo>
                    <a:pt x="60" y="177"/>
                  </a:lnTo>
                  <a:lnTo>
                    <a:pt x="61" y="177"/>
                  </a:lnTo>
                  <a:lnTo>
                    <a:pt x="60" y="176"/>
                  </a:lnTo>
                  <a:lnTo>
                    <a:pt x="60" y="176"/>
                  </a:lnTo>
                  <a:lnTo>
                    <a:pt x="60" y="175"/>
                  </a:lnTo>
                  <a:lnTo>
                    <a:pt x="60" y="174"/>
                  </a:lnTo>
                  <a:lnTo>
                    <a:pt x="60" y="169"/>
                  </a:lnTo>
                  <a:lnTo>
                    <a:pt x="57" y="163"/>
                  </a:lnTo>
                  <a:lnTo>
                    <a:pt x="55" y="161"/>
                  </a:lnTo>
                  <a:lnTo>
                    <a:pt x="54" y="159"/>
                  </a:lnTo>
                  <a:lnTo>
                    <a:pt x="50" y="156"/>
                  </a:lnTo>
                  <a:lnTo>
                    <a:pt x="48" y="156"/>
                  </a:lnTo>
                  <a:lnTo>
                    <a:pt x="47" y="155"/>
                  </a:lnTo>
                  <a:lnTo>
                    <a:pt x="48" y="153"/>
                  </a:lnTo>
                  <a:lnTo>
                    <a:pt x="48" y="152"/>
                  </a:lnTo>
                  <a:lnTo>
                    <a:pt x="48" y="151"/>
                  </a:lnTo>
                  <a:lnTo>
                    <a:pt x="46" y="150"/>
                  </a:lnTo>
                  <a:lnTo>
                    <a:pt x="43" y="149"/>
                  </a:lnTo>
                  <a:lnTo>
                    <a:pt x="41" y="149"/>
                  </a:lnTo>
                  <a:lnTo>
                    <a:pt x="39" y="147"/>
                  </a:lnTo>
                  <a:lnTo>
                    <a:pt x="37" y="143"/>
                  </a:lnTo>
                  <a:lnTo>
                    <a:pt x="35" y="141"/>
                  </a:lnTo>
                  <a:lnTo>
                    <a:pt x="33" y="141"/>
                  </a:lnTo>
                  <a:lnTo>
                    <a:pt x="27" y="138"/>
                  </a:lnTo>
                  <a:lnTo>
                    <a:pt x="25" y="138"/>
                  </a:lnTo>
                  <a:lnTo>
                    <a:pt x="22" y="136"/>
                  </a:lnTo>
                  <a:lnTo>
                    <a:pt x="21" y="135"/>
                  </a:lnTo>
                  <a:lnTo>
                    <a:pt x="21" y="133"/>
                  </a:lnTo>
                  <a:lnTo>
                    <a:pt x="22" y="132"/>
                  </a:lnTo>
                  <a:lnTo>
                    <a:pt x="22" y="129"/>
                  </a:lnTo>
                  <a:lnTo>
                    <a:pt x="23" y="128"/>
                  </a:lnTo>
                  <a:lnTo>
                    <a:pt x="23" y="127"/>
                  </a:lnTo>
                  <a:lnTo>
                    <a:pt x="22" y="124"/>
                  </a:lnTo>
                  <a:lnTo>
                    <a:pt x="21" y="124"/>
                  </a:lnTo>
                  <a:lnTo>
                    <a:pt x="21" y="122"/>
                  </a:lnTo>
                  <a:lnTo>
                    <a:pt x="21" y="121"/>
                  </a:lnTo>
                  <a:lnTo>
                    <a:pt x="21" y="121"/>
                  </a:lnTo>
                  <a:lnTo>
                    <a:pt x="22" y="120"/>
                  </a:lnTo>
                  <a:lnTo>
                    <a:pt x="20" y="118"/>
                  </a:lnTo>
                  <a:lnTo>
                    <a:pt x="16" y="111"/>
                  </a:lnTo>
                  <a:lnTo>
                    <a:pt x="16" y="109"/>
                  </a:lnTo>
                  <a:lnTo>
                    <a:pt x="15" y="107"/>
                  </a:lnTo>
                  <a:lnTo>
                    <a:pt x="15" y="106"/>
                  </a:lnTo>
                  <a:lnTo>
                    <a:pt x="12" y="102"/>
                  </a:lnTo>
                  <a:lnTo>
                    <a:pt x="12" y="97"/>
                  </a:lnTo>
                  <a:lnTo>
                    <a:pt x="13" y="96"/>
                  </a:lnTo>
                  <a:lnTo>
                    <a:pt x="14" y="96"/>
                  </a:lnTo>
                  <a:lnTo>
                    <a:pt x="15" y="95"/>
                  </a:lnTo>
                  <a:lnTo>
                    <a:pt x="15" y="92"/>
                  </a:lnTo>
                  <a:lnTo>
                    <a:pt x="14" y="91"/>
                  </a:lnTo>
                  <a:lnTo>
                    <a:pt x="12" y="90"/>
                  </a:lnTo>
                  <a:lnTo>
                    <a:pt x="10" y="88"/>
                  </a:lnTo>
                  <a:lnTo>
                    <a:pt x="9" y="86"/>
                  </a:lnTo>
                  <a:lnTo>
                    <a:pt x="9" y="80"/>
                  </a:lnTo>
                  <a:lnTo>
                    <a:pt x="10" y="79"/>
                  </a:lnTo>
                  <a:lnTo>
                    <a:pt x="9" y="78"/>
                  </a:lnTo>
                  <a:lnTo>
                    <a:pt x="10" y="78"/>
                  </a:lnTo>
                  <a:lnTo>
                    <a:pt x="10" y="75"/>
                  </a:lnTo>
                  <a:lnTo>
                    <a:pt x="11" y="75"/>
                  </a:lnTo>
                  <a:lnTo>
                    <a:pt x="12" y="76"/>
                  </a:lnTo>
                  <a:lnTo>
                    <a:pt x="12" y="78"/>
                  </a:lnTo>
                  <a:lnTo>
                    <a:pt x="12" y="79"/>
                  </a:lnTo>
                  <a:lnTo>
                    <a:pt x="14" y="80"/>
                  </a:lnTo>
                  <a:lnTo>
                    <a:pt x="14" y="79"/>
                  </a:lnTo>
                  <a:lnTo>
                    <a:pt x="15" y="78"/>
                  </a:lnTo>
                  <a:lnTo>
                    <a:pt x="14" y="75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3" y="70"/>
                  </a:lnTo>
                  <a:lnTo>
                    <a:pt x="12" y="72"/>
                  </a:lnTo>
                  <a:lnTo>
                    <a:pt x="12" y="73"/>
                  </a:lnTo>
                  <a:lnTo>
                    <a:pt x="11" y="74"/>
                  </a:lnTo>
                  <a:lnTo>
                    <a:pt x="9" y="73"/>
                  </a:lnTo>
                  <a:lnTo>
                    <a:pt x="7" y="70"/>
                  </a:lnTo>
                  <a:lnTo>
                    <a:pt x="5" y="69"/>
                  </a:lnTo>
                  <a:lnTo>
                    <a:pt x="6" y="68"/>
                  </a:lnTo>
                  <a:lnTo>
                    <a:pt x="6" y="61"/>
                  </a:lnTo>
                  <a:lnTo>
                    <a:pt x="4" y="59"/>
                  </a:lnTo>
                  <a:lnTo>
                    <a:pt x="3" y="56"/>
                  </a:lnTo>
                  <a:lnTo>
                    <a:pt x="1" y="51"/>
                  </a:lnTo>
                  <a:lnTo>
                    <a:pt x="2" y="49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2" y="43"/>
                  </a:lnTo>
                  <a:lnTo>
                    <a:pt x="3" y="41"/>
                  </a:lnTo>
                  <a:lnTo>
                    <a:pt x="4" y="40"/>
                  </a:lnTo>
                  <a:lnTo>
                    <a:pt x="3" y="36"/>
                  </a:lnTo>
                  <a:lnTo>
                    <a:pt x="2" y="33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2" y="21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0"/>
                  </a:lnTo>
                  <a:lnTo>
                    <a:pt x="9" y="5"/>
                  </a:lnTo>
                  <a:lnTo>
                    <a:pt x="8" y="3"/>
                  </a:lnTo>
                  <a:lnTo>
                    <a:pt x="9" y="1"/>
                  </a:lnTo>
                  <a:lnTo>
                    <a:pt x="10" y="0"/>
                  </a:lnTo>
                  <a:lnTo>
                    <a:pt x="61" y="13"/>
                  </a:lnTo>
                  <a:lnTo>
                    <a:pt x="48" y="64"/>
                  </a:lnTo>
                  <a:lnTo>
                    <a:pt x="104" y="146"/>
                  </a:lnTo>
                  <a:lnTo>
                    <a:pt x="104" y="148"/>
                  </a:lnTo>
                  <a:lnTo>
                    <a:pt x="104" y="149"/>
                  </a:lnTo>
                  <a:lnTo>
                    <a:pt x="104" y="150"/>
                  </a:lnTo>
                  <a:lnTo>
                    <a:pt x="105" y="152"/>
                  </a:lnTo>
                  <a:lnTo>
                    <a:pt x="105" y="153"/>
                  </a:lnTo>
                  <a:lnTo>
                    <a:pt x="105" y="155"/>
                  </a:lnTo>
                  <a:lnTo>
                    <a:pt x="106" y="157"/>
                  </a:lnTo>
                  <a:lnTo>
                    <a:pt x="106" y="157"/>
                  </a:lnTo>
                  <a:lnTo>
                    <a:pt x="107" y="158"/>
                  </a:lnTo>
                  <a:lnTo>
                    <a:pt x="108" y="160"/>
                  </a:lnTo>
                  <a:lnTo>
                    <a:pt x="107" y="160"/>
                  </a:lnTo>
                  <a:lnTo>
                    <a:pt x="107" y="160"/>
                  </a:lnTo>
                  <a:lnTo>
                    <a:pt x="105" y="161"/>
                  </a:lnTo>
                  <a:lnTo>
                    <a:pt x="103" y="162"/>
                  </a:lnTo>
                  <a:lnTo>
                    <a:pt x="102" y="164"/>
                  </a:lnTo>
                  <a:lnTo>
                    <a:pt x="100" y="169"/>
                  </a:lnTo>
                  <a:lnTo>
                    <a:pt x="98" y="172"/>
                  </a:lnTo>
                  <a:lnTo>
                    <a:pt x="96" y="172"/>
                  </a:lnTo>
                  <a:lnTo>
                    <a:pt x="96" y="173"/>
                  </a:lnTo>
                  <a:lnTo>
                    <a:pt x="97" y="174"/>
                  </a:lnTo>
                  <a:lnTo>
                    <a:pt x="96" y="175"/>
                  </a:lnTo>
                  <a:lnTo>
                    <a:pt x="96" y="177"/>
                  </a:lnTo>
                  <a:lnTo>
                    <a:pt x="96" y="178"/>
                  </a:lnTo>
                  <a:lnTo>
                    <a:pt x="98" y="180"/>
                  </a:lnTo>
                  <a:lnTo>
                    <a:pt x="99" y="181"/>
                  </a:lnTo>
                  <a:lnTo>
                    <a:pt x="98" y="181"/>
                  </a:lnTo>
                  <a:lnTo>
                    <a:pt x="98" y="183"/>
                  </a:lnTo>
                  <a:lnTo>
                    <a:pt x="97" y="184"/>
                  </a:lnTo>
                  <a:lnTo>
                    <a:pt x="96" y="184"/>
                  </a:lnTo>
                  <a:lnTo>
                    <a:pt x="94" y="183"/>
                  </a:lnTo>
                  <a:lnTo>
                    <a:pt x="94" y="183"/>
                  </a:lnTo>
                  <a:close/>
                </a:path>
              </a:pathLst>
            </a:custGeom>
            <a:solidFill>
              <a:srgbClr val="9BBB59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5132688" y="1961035"/>
              <a:ext cx="634631" cy="447650"/>
            </a:xfrm>
            <a:custGeom>
              <a:avLst/>
              <a:gdLst>
                <a:gd name="T0" fmla="*/ 88 w 94"/>
                <a:gd name="T1" fmla="*/ 78 h 78"/>
                <a:gd name="T2" fmla="*/ 91 w 94"/>
                <a:gd name="T3" fmla="*/ 44 h 78"/>
                <a:gd name="T4" fmla="*/ 94 w 94"/>
                <a:gd name="T5" fmla="*/ 10 h 78"/>
                <a:gd name="T6" fmla="*/ 10 w 94"/>
                <a:gd name="T7" fmla="*/ 0 h 78"/>
                <a:gd name="T8" fmla="*/ 9 w 94"/>
                <a:gd name="T9" fmla="*/ 8 h 78"/>
                <a:gd name="T10" fmla="*/ 3 w 94"/>
                <a:gd name="T11" fmla="*/ 50 h 78"/>
                <a:gd name="T12" fmla="*/ 2 w 94"/>
                <a:gd name="T13" fmla="*/ 50 h 78"/>
                <a:gd name="T14" fmla="*/ 0 w 94"/>
                <a:gd name="T15" fmla="*/ 67 h 78"/>
                <a:gd name="T16" fmla="*/ 25 w 94"/>
                <a:gd name="T17" fmla="*/ 71 h 78"/>
                <a:gd name="T18" fmla="*/ 88 w 94"/>
                <a:gd name="T19" fmla="*/ 78 h 78"/>
                <a:gd name="T20" fmla="*/ 88 w 94"/>
                <a:gd name="T2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78">
                  <a:moveTo>
                    <a:pt x="88" y="78"/>
                  </a:moveTo>
                  <a:lnTo>
                    <a:pt x="91" y="44"/>
                  </a:lnTo>
                  <a:lnTo>
                    <a:pt x="94" y="10"/>
                  </a:lnTo>
                  <a:lnTo>
                    <a:pt x="10" y="0"/>
                  </a:lnTo>
                  <a:lnTo>
                    <a:pt x="9" y="8"/>
                  </a:lnTo>
                  <a:lnTo>
                    <a:pt x="3" y="50"/>
                  </a:lnTo>
                  <a:lnTo>
                    <a:pt x="2" y="50"/>
                  </a:lnTo>
                  <a:lnTo>
                    <a:pt x="0" y="67"/>
                  </a:lnTo>
                  <a:lnTo>
                    <a:pt x="25" y="71"/>
                  </a:lnTo>
                  <a:lnTo>
                    <a:pt x="88" y="78"/>
                  </a:lnTo>
                  <a:lnTo>
                    <a:pt x="88" y="7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5236000" y="2374158"/>
              <a:ext cx="664148" cy="446460"/>
            </a:xfrm>
            <a:custGeom>
              <a:avLst/>
              <a:gdLst>
                <a:gd name="T0" fmla="*/ 0 w 99"/>
                <a:gd name="T1" fmla="*/ 67 h 77"/>
                <a:gd name="T2" fmla="*/ 10 w 99"/>
                <a:gd name="T3" fmla="*/ 0 h 77"/>
                <a:gd name="T4" fmla="*/ 73 w 99"/>
                <a:gd name="T5" fmla="*/ 7 h 77"/>
                <a:gd name="T6" fmla="*/ 99 w 99"/>
                <a:gd name="T7" fmla="*/ 9 h 77"/>
                <a:gd name="T8" fmla="*/ 98 w 99"/>
                <a:gd name="T9" fmla="*/ 26 h 77"/>
                <a:gd name="T10" fmla="*/ 95 w 99"/>
                <a:gd name="T11" fmla="*/ 77 h 77"/>
                <a:gd name="T12" fmla="*/ 82 w 99"/>
                <a:gd name="T13" fmla="*/ 76 h 77"/>
                <a:gd name="T14" fmla="*/ 0 w 99"/>
                <a:gd name="T15" fmla="*/ 67 h 77"/>
                <a:gd name="T16" fmla="*/ 0 w 99"/>
                <a:gd name="T17" fmla="*/ 6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7">
                  <a:moveTo>
                    <a:pt x="0" y="67"/>
                  </a:moveTo>
                  <a:lnTo>
                    <a:pt x="10" y="0"/>
                  </a:lnTo>
                  <a:lnTo>
                    <a:pt x="73" y="7"/>
                  </a:lnTo>
                  <a:lnTo>
                    <a:pt x="99" y="9"/>
                  </a:lnTo>
                  <a:lnTo>
                    <a:pt x="98" y="26"/>
                  </a:lnTo>
                  <a:lnTo>
                    <a:pt x="95" y="77"/>
                  </a:lnTo>
                  <a:lnTo>
                    <a:pt x="82" y="76"/>
                  </a:lnTo>
                  <a:lnTo>
                    <a:pt x="0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9BBB59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5148923" y="2762281"/>
              <a:ext cx="636107" cy="552419"/>
            </a:xfrm>
            <a:custGeom>
              <a:avLst/>
              <a:gdLst>
                <a:gd name="T0" fmla="*/ 13 w 95"/>
                <a:gd name="T1" fmla="*/ 0 h 98"/>
                <a:gd name="T2" fmla="*/ 0 w 95"/>
                <a:gd name="T3" fmla="*/ 96 h 98"/>
                <a:gd name="T4" fmla="*/ 0 w 95"/>
                <a:gd name="T5" fmla="*/ 96 h 98"/>
                <a:gd name="T6" fmla="*/ 12 w 95"/>
                <a:gd name="T7" fmla="*/ 98 h 98"/>
                <a:gd name="T8" fmla="*/ 13 w 95"/>
                <a:gd name="T9" fmla="*/ 90 h 98"/>
                <a:gd name="T10" fmla="*/ 37 w 95"/>
                <a:gd name="T11" fmla="*/ 93 h 98"/>
                <a:gd name="T12" fmla="*/ 37 w 95"/>
                <a:gd name="T13" fmla="*/ 93 h 98"/>
                <a:gd name="T14" fmla="*/ 36 w 95"/>
                <a:gd name="T15" fmla="*/ 92 h 98"/>
                <a:gd name="T16" fmla="*/ 37 w 95"/>
                <a:gd name="T17" fmla="*/ 91 h 98"/>
                <a:gd name="T18" fmla="*/ 36 w 95"/>
                <a:gd name="T19" fmla="*/ 90 h 98"/>
                <a:gd name="T20" fmla="*/ 36 w 95"/>
                <a:gd name="T21" fmla="*/ 90 h 98"/>
                <a:gd name="T22" fmla="*/ 36 w 95"/>
                <a:gd name="T23" fmla="*/ 90 h 98"/>
                <a:gd name="T24" fmla="*/ 87 w 95"/>
                <a:gd name="T25" fmla="*/ 94 h 98"/>
                <a:gd name="T26" fmla="*/ 93 w 95"/>
                <a:gd name="T27" fmla="*/ 18 h 98"/>
                <a:gd name="T28" fmla="*/ 94 w 95"/>
                <a:gd name="T29" fmla="*/ 18 h 98"/>
                <a:gd name="T30" fmla="*/ 95 w 95"/>
                <a:gd name="T31" fmla="*/ 9 h 98"/>
                <a:gd name="T32" fmla="*/ 13 w 95"/>
                <a:gd name="T33" fmla="*/ 0 h 98"/>
                <a:gd name="T34" fmla="*/ 13 w 95"/>
                <a:gd name="T3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98">
                  <a:moveTo>
                    <a:pt x="13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12" y="98"/>
                  </a:lnTo>
                  <a:lnTo>
                    <a:pt x="13" y="90"/>
                  </a:lnTo>
                  <a:lnTo>
                    <a:pt x="37" y="93"/>
                  </a:lnTo>
                  <a:lnTo>
                    <a:pt x="37" y="93"/>
                  </a:lnTo>
                  <a:lnTo>
                    <a:pt x="36" y="92"/>
                  </a:lnTo>
                  <a:lnTo>
                    <a:pt x="37" y="91"/>
                  </a:lnTo>
                  <a:lnTo>
                    <a:pt x="36" y="90"/>
                  </a:lnTo>
                  <a:lnTo>
                    <a:pt x="36" y="90"/>
                  </a:lnTo>
                  <a:lnTo>
                    <a:pt x="36" y="90"/>
                  </a:lnTo>
                  <a:lnTo>
                    <a:pt x="87" y="94"/>
                  </a:lnTo>
                  <a:lnTo>
                    <a:pt x="93" y="18"/>
                  </a:lnTo>
                  <a:lnTo>
                    <a:pt x="94" y="18"/>
                  </a:lnTo>
                  <a:lnTo>
                    <a:pt x="95" y="9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5389492" y="2867050"/>
              <a:ext cx="1272213" cy="1052454"/>
            </a:xfrm>
            <a:custGeom>
              <a:avLst/>
              <a:gdLst>
                <a:gd name="T0" fmla="*/ 171 w 189"/>
                <a:gd name="T1" fmla="*/ 50 h 184"/>
                <a:gd name="T2" fmla="*/ 159 w 189"/>
                <a:gd name="T3" fmla="*/ 47 h 184"/>
                <a:gd name="T4" fmla="*/ 151 w 189"/>
                <a:gd name="T5" fmla="*/ 49 h 184"/>
                <a:gd name="T6" fmla="*/ 145 w 189"/>
                <a:gd name="T7" fmla="*/ 49 h 184"/>
                <a:gd name="T8" fmla="*/ 143 w 189"/>
                <a:gd name="T9" fmla="*/ 49 h 184"/>
                <a:gd name="T10" fmla="*/ 140 w 189"/>
                <a:gd name="T11" fmla="*/ 47 h 184"/>
                <a:gd name="T12" fmla="*/ 137 w 189"/>
                <a:gd name="T13" fmla="*/ 51 h 184"/>
                <a:gd name="T14" fmla="*/ 135 w 189"/>
                <a:gd name="T15" fmla="*/ 48 h 184"/>
                <a:gd name="T16" fmla="*/ 129 w 189"/>
                <a:gd name="T17" fmla="*/ 47 h 184"/>
                <a:gd name="T18" fmla="*/ 125 w 189"/>
                <a:gd name="T19" fmla="*/ 46 h 184"/>
                <a:gd name="T20" fmla="*/ 119 w 189"/>
                <a:gd name="T21" fmla="*/ 44 h 184"/>
                <a:gd name="T22" fmla="*/ 115 w 189"/>
                <a:gd name="T23" fmla="*/ 43 h 184"/>
                <a:gd name="T24" fmla="*/ 109 w 189"/>
                <a:gd name="T25" fmla="*/ 41 h 184"/>
                <a:gd name="T26" fmla="*/ 106 w 189"/>
                <a:gd name="T27" fmla="*/ 38 h 184"/>
                <a:gd name="T28" fmla="*/ 100 w 189"/>
                <a:gd name="T29" fmla="*/ 36 h 184"/>
                <a:gd name="T30" fmla="*/ 58 w 189"/>
                <a:gd name="T31" fmla="*/ 0 h 184"/>
                <a:gd name="T32" fmla="*/ 0 w 189"/>
                <a:gd name="T33" fmla="*/ 72 h 184"/>
                <a:gd name="T34" fmla="*/ 1 w 189"/>
                <a:gd name="T35" fmla="*/ 75 h 184"/>
                <a:gd name="T36" fmla="*/ 5 w 189"/>
                <a:gd name="T37" fmla="*/ 81 h 184"/>
                <a:gd name="T38" fmla="*/ 23 w 189"/>
                <a:gd name="T39" fmla="*/ 99 h 184"/>
                <a:gd name="T40" fmla="*/ 25 w 189"/>
                <a:gd name="T41" fmla="*/ 104 h 184"/>
                <a:gd name="T42" fmla="*/ 38 w 189"/>
                <a:gd name="T43" fmla="*/ 123 h 184"/>
                <a:gd name="T44" fmla="*/ 49 w 189"/>
                <a:gd name="T45" fmla="*/ 125 h 184"/>
                <a:gd name="T46" fmla="*/ 56 w 189"/>
                <a:gd name="T47" fmla="*/ 114 h 184"/>
                <a:gd name="T48" fmla="*/ 60 w 189"/>
                <a:gd name="T49" fmla="*/ 113 h 184"/>
                <a:gd name="T50" fmla="*/ 67 w 189"/>
                <a:gd name="T51" fmla="*/ 115 h 184"/>
                <a:gd name="T52" fmla="*/ 75 w 189"/>
                <a:gd name="T53" fmla="*/ 119 h 184"/>
                <a:gd name="T54" fmla="*/ 77 w 189"/>
                <a:gd name="T55" fmla="*/ 121 h 184"/>
                <a:gd name="T56" fmla="*/ 83 w 189"/>
                <a:gd name="T57" fmla="*/ 129 h 184"/>
                <a:gd name="T58" fmla="*/ 94 w 189"/>
                <a:gd name="T59" fmla="*/ 149 h 184"/>
                <a:gd name="T60" fmla="*/ 100 w 189"/>
                <a:gd name="T61" fmla="*/ 155 h 184"/>
                <a:gd name="T62" fmla="*/ 102 w 189"/>
                <a:gd name="T63" fmla="*/ 165 h 184"/>
                <a:gd name="T64" fmla="*/ 111 w 189"/>
                <a:gd name="T65" fmla="*/ 176 h 184"/>
                <a:gd name="T66" fmla="*/ 126 w 189"/>
                <a:gd name="T67" fmla="*/ 181 h 184"/>
                <a:gd name="T68" fmla="*/ 135 w 189"/>
                <a:gd name="T69" fmla="*/ 182 h 184"/>
                <a:gd name="T70" fmla="*/ 134 w 189"/>
                <a:gd name="T71" fmla="*/ 180 h 184"/>
                <a:gd name="T72" fmla="*/ 131 w 189"/>
                <a:gd name="T73" fmla="*/ 162 h 184"/>
                <a:gd name="T74" fmla="*/ 130 w 189"/>
                <a:gd name="T75" fmla="*/ 160 h 184"/>
                <a:gd name="T76" fmla="*/ 133 w 189"/>
                <a:gd name="T77" fmla="*/ 153 h 184"/>
                <a:gd name="T78" fmla="*/ 134 w 189"/>
                <a:gd name="T79" fmla="*/ 151 h 184"/>
                <a:gd name="T80" fmla="*/ 137 w 189"/>
                <a:gd name="T81" fmla="*/ 145 h 184"/>
                <a:gd name="T82" fmla="*/ 139 w 189"/>
                <a:gd name="T83" fmla="*/ 145 h 184"/>
                <a:gd name="T84" fmla="*/ 141 w 189"/>
                <a:gd name="T85" fmla="*/ 142 h 184"/>
                <a:gd name="T86" fmla="*/ 143 w 189"/>
                <a:gd name="T87" fmla="*/ 142 h 184"/>
                <a:gd name="T88" fmla="*/ 147 w 189"/>
                <a:gd name="T89" fmla="*/ 140 h 184"/>
                <a:gd name="T90" fmla="*/ 149 w 189"/>
                <a:gd name="T91" fmla="*/ 136 h 184"/>
                <a:gd name="T92" fmla="*/ 150 w 189"/>
                <a:gd name="T93" fmla="*/ 138 h 184"/>
                <a:gd name="T94" fmla="*/ 165 w 189"/>
                <a:gd name="T95" fmla="*/ 130 h 184"/>
                <a:gd name="T96" fmla="*/ 168 w 189"/>
                <a:gd name="T97" fmla="*/ 121 h 184"/>
                <a:gd name="T98" fmla="*/ 171 w 189"/>
                <a:gd name="T99" fmla="*/ 120 h 184"/>
                <a:gd name="T100" fmla="*/ 181 w 189"/>
                <a:gd name="T101" fmla="*/ 119 h 184"/>
                <a:gd name="T102" fmla="*/ 184 w 189"/>
                <a:gd name="T103" fmla="*/ 117 h 184"/>
                <a:gd name="T104" fmla="*/ 185 w 189"/>
                <a:gd name="T105" fmla="*/ 114 h 184"/>
                <a:gd name="T106" fmla="*/ 186 w 189"/>
                <a:gd name="T107" fmla="*/ 106 h 184"/>
                <a:gd name="T108" fmla="*/ 188 w 189"/>
                <a:gd name="T109" fmla="*/ 101 h 184"/>
                <a:gd name="T110" fmla="*/ 187 w 189"/>
                <a:gd name="T111" fmla="*/ 91 h 184"/>
                <a:gd name="T112" fmla="*/ 185 w 189"/>
                <a:gd name="T113" fmla="*/ 88 h 184"/>
                <a:gd name="T114" fmla="*/ 184 w 189"/>
                <a:gd name="T115" fmla="*/ 82 h 184"/>
                <a:gd name="T116" fmla="*/ 180 w 189"/>
                <a:gd name="T117" fmla="*/ 53 h 184"/>
                <a:gd name="T118" fmla="*/ 174 w 189"/>
                <a:gd name="T119" fmla="*/ 5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9" h="184">
                  <a:moveTo>
                    <a:pt x="174" y="51"/>
                  </a:moveTo>
                  <a:lnTo>
                    <a:pt x="173" y="51"/>
                  </a:lnTo>
                  <a:lnTo>
                    <a:pt x="172" y="51"/>
                  </a:lnTo>
                  <a:lnTo>
                    <a:pt x="171" y="50"/>
                  </a:lnTo>
                  <a:lnTo>
                    <a:pt x="165" y="47"/>
                  </a:lnTo>
                  <a:lnTo>
                    <a:pt x="164" y="47"/>
                  </a:lnTo>
                  <a:lnTo>
                    <a:pt x="162" y="48"/>
                  </a:lnTo>
                  <a:lnTo>
                    <a:pt x="159" y="47"/>
                  </a:lnTo>
                  <a:lnTo>
                    <a:pt x="158" y="47"/>
                  </a:lnTo>
                  <a:lnTo>
                    <a:pt x="157" y="47"/>
                  </a:lnTo>
                  <a:lnTo>
                    <a:pt x="154" y="48"/>
                  </a:lnTo>
                  <a:lnTo>
                    <a:pt x="151" y="49"/>
                  </a:lnTo>
                  <a:lnTo>
                    <a:pt x="150" y="49"/>
                  </a:lnTo>
                  <a:lnTo>
                    <a:pt x="148" y="51"/>
                  </a:lnTo>
                  <a:lnTo>
                    <a:pt x="146" y="49"/>
                  </a:lnTo>
                  <a:lnTo>
                    <a:pt x="145" y="49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43" y="48"/>
                  </a:lnTo>
                  <a:lnTo>
                    <a:pt x="143" y="49"/>
                  </a:lnTo>
                  <a:lnTo>
                    <a:pt x="142" y="49"/>
                  </a:lnTo>
                  <a:lnTo>
                    <a:pt x="141" y="48"/>
                  </a:lnTo>
                  <a:lnTo>
                    <a:pt x="140" y="47"/>
                  </a:lnTo>
                  <a:lnTo>
                    <a:pt x="140" y="47"/>
                  </a:lnTo>
                  <a:lnTo>
                    <a:pt x="139" y="48"/>
                  </a:lnTo>
                  <a:lnTo>
                    <a:pt x="138" y="49"/>
                  </a:lnTo>
                  <a:lnTo>
                    <a:pt x="138" y="50"/>
                  </a:lnTo>
                  <a:lnTo>
                    <a:pt x="137" y="51"/>
                  </a:lnTo>
                  <a:lnTo>
                    <a:pt x="136" y="50"/>
                  </a:lnTo>
                  <a:lnTo>
                    <a:pt x="137" y="48"/>
                  </a:lnTo>
                  <a:lnTo>
                    <a:pt x="136" y="48"/>
                  </a:lnTo>
                  <a:lnTo>
                    <a:pt x="135" y="48"/>
                  </a:lnTo>
                  <a:lnTo>
                    <a:pt x="134" y="49"/>
                  </a:lnTo>
                  <a:lnTo>
                    <a:pt x="133" y="49"/>
                  </a:lnTo>
                  <a:lnTo>
                    <a:pt x="130" y="46"/>
                  </a:lnTo>
                  <a:lnTo>
                    <a:pt x="129" y="47"/>
                  </a:lnTo>
                  <a:lnTo>
                    <a:pt x="128" y="48"/>
                  </a:lnTo>
                  <a:lnTo>
                    <a:pt x="126" y="48"/>
                  </a:lnTo>
                  <a:lnTo>
                    <a:pt x="126" y="46"/>
                  </a:lnTo>
                  <a:lnTo>
                    <a:pt x="125" y="46"/>
                  </a:lnTo>
                  <a:lnTo>
                    <a:pt x="124" y="44"/>
                  </a:lnTo>
                  <a:lnTo>
                    <a:pt x="123" y="44"/>
                  </a:lnTo>
                  <a:lnTo>
                    <a:pt x="120" y="43"/>
                  </a:lnTo>
                  <a:lnTo>
                    <a:pt x="119" y="44"/>
                  </a:lnTo>
                  <a:lnTo>
                    <a:pt x="117" y="44"/>
                  </a:lnTo>
                  <a:lnTo>
                    <a:pt x="117" y="42"/>
                  </a:lnTo>
                  <a:lnTo>
                    <a:pt x="116" y="43"/>
                  </a:lnTo>
                  <a:lnTo>
                    <a:pt x="115" y="43"/>
                  </a:lnTo>
                  <a:lnTo>
                    <a:pt x="115" y="43"/>
                  </a:lnTo>
                  <a:lnTo>
                    <a:pt x="113" y="42"/>
                  </a:lnTo>
                  <a:lnTo>
                    <a:pt x="109" y="42"/>
                  </a:lnTo>
                  <a:lnTo>
                    <a:pt x="109" y="41"/>
                  </a:lnTo>
                  <a:lnTo>
                    <a:pt x="108" y="40"/>
                  </a:lnTo>
                  <a:lnTo>
                    <a:pt x="108" y="39"/>
                  </a:lnTo>
                  <a:lnTo>
                    <a:pt x="108" y="39"/>
                  </a:lnTo>
                  <a:lnTo>
                    <a:pt x="106" y="38"/>
                  </a:lnTo>
                  <a:lnTo>
                    <a:pt x="105" y="39"/>
                  </a:lnTo>
                  <a:lnTo>
                    <a:pt x="103" y="39"/>
                  </a:lnTo>
                  <a:lnTo>
                    <a:pt x="102" y="38"/>
                  </a:lnTo>
                  <a:lnTo>
                    <a:pt x="100" y="36"/>
                  </a:lnTo>
                  <a:lnTo>
                    <a:pt x="99" y="35"/>
                  </a:lnTo>
                  <a:lnTo>
                    <a:pt x="98" y="35"/>
                  </a:lnTo>
                  <a:lnTo>
                    <a:pt x="99" y="2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1" y="76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3" y="77"/>
                  </a:lnTo>
                  <a:lnTo>
                    <a:pt x="4" y="79"/>
                  </a:lnTo>
                  <a:lnTo>
                    <a:pt x="5" y="81"/>
                  </a:lnTo>
                  <a:lnTo>
                    <a:pt x="8" y="83"/>
                  </a:lnTo>
                  <a:lnTo>
                    <a:pt x="16" y="92"/>
                  </a:lnTo>
                  <a:lnTo>
                    <a:pt x="22" y="98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4" y="102"/>
                  </a:lnTo>
                  <a:lnTo>
                    <a:pt x="25" y="104"/>
                  </a:lnTo>
                  <a:lnTo>
                    <a:pt x="25" y="110"/>
                  </a:lnTo>
                  <a:lnTo>
                    <a:pt x="25" y="112"/>
                  </a:lnTo>
                  <a:lnTo>
                    <a:pt x="28" y="115"/>
                  </a:lnTo>
                  <a:lnTo>
                    <a:pt x="38" y="123"/>
                  </a:lnTo>
                  <a:lnTo>
                    <a:pt x="45" y="127"/>
                  </a:lnTo>
                  <a:lnTo>
                    <a:pt x="46" y="127"/>
                  </a:lnTo>
                  <a:lnTo>
                    <a:pt x="48" y="127"/>
                  </a:lnTo>
                  <a:lnTo>
                    <a:pt x="49" y="125"/>
                  </a:lnTo>
                  <a:lnTo>
                    <a:pt x="50" y="124"/>
                  </a:lnTo>
                  <a:lnTo>
                    <a:pt x="53" y="117"/>
                  </a:lnTo>
                  <a:lnTo>
                    <a:pt x="55" y="115"/>
                  </a:lnTo>
                  <a:lnTo>
                    <a:pt x="56" y="114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60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70" y="116"/>
                  </a:lnTo>
                  <a:lnTo>
                    <a:pt x="71" y="116"/>
                  </a:lnTo>
                  <a:lnTo>
                    <a:pt x="74" y="117"/>
                  </a:lnTo>
                  <a:lnTo>
                    <a:pt x="75" y="119"/>
                  </a:lnTo>
                  <a:lnTo>
                    <a:pt x="75" y="119"/>
                  </a:lnTo>
                  <a:lnTo>
                    <a:pt x="75" y="120"/>
                  </a:lnTo>
                  <a:lnTo>
                    <a:pt x="76" y="120"/>
                  </a:lnTo>
                  <a:lnTo>
                    <a:pt x="77" y="121"/>
                  </a:lnTo>
                  <a:lnTo>
                    <a:pt x="79" y="123"/>
                  </a:lnTo>
                  <a:lnTo>
                    <a:pt x="82" y="126"/>
                  </a:lnTo>
                  <a:lnTo>
                    <a:pt x="83" y="128"/>
                  </a:lnTo>
                  <a:lnTo>
                    <a:pt x="83" y="129"/>
                  </a:lnTo>
                  <a:lnTo>
                    <a:pt x="88" y="140"/>
                  </a:lnTo>
                  <a:lnTo>
                    <a:pt x="89" y="142"/>
                  </a:lnTo>
                  <a:lnTo>
                    <a:pt x="93" y="147"/>
                  </a:lnTo>
                  <a:lnTo>
                    <a:pt x="94" y="149"/>
                  </a:lnTo>
                  <a:lnTo>
                    <a:pt x="97" y="152"/>
                  </a:lnTo>
                  <a:lnTo>
                    <a:pt x="98" y="153"/>
                  </a:lnTo>
                  <a:lnTo>
                    <a:pt x="99" y="154"/>
                  </a:lnTo>
                  <a:lnTo>
                    <a:pt x="100" y="155"/>
                  </a:lnTo>
                  <a:lnTo>
                    <a:pt x="100" y="159"/>
                  </a:lnTo>
                  <a:lnTo>
                    <a:pt x="101" y="160"/>
                  </a:lnTo>
                  <a:lnTo>
                    <a:pt x="101" y="164"/>
                  </a:lnTo>
                  <a:lnTo>
                    <a:pt x="102" y="165"/>
                  </a:lnTo>
                  <a:lnTo>
                    <a:pt x="105" y="172"/>
                  </a:lnTo>
                  <a:lnTo>
                    <a:pt x="106" y="174"/>
                  </a:lnTo>
                  <a:lnTo>
                    <a:pt x="108" y="174"/>
                  </a:lnTo>
                  <a:lnTo>
                    <a:pt x="111" y="176"/>
                  </a:lnTo>
                  <a:lnTo>
                    <a:pt x="114" y="177"/>
                  </a:lnTo>
                  <a:lnTo>
                    <a:pt x="119" y="180"/>
                  </a:lnTo>
                  <a:lnTo>
                    <a:pt x="125" y="181"/>
                  </a:lnTo>
                  <a:lnTo>
                    <a:pt x="126" y="181"/>
                  </a:lnTo>
                  <a:lnTo>
                    <a:pt x="130" y="183"/>
                  </a:lnTo>
                  <a:lnTo>
                    <a:pt x="132" y="184"/>
                  </a:lnTo>
                  <a:lnTo>
                    <a:pt x="133" y="182"/>
                  </a:lnTo>
                  <a:lnTo>
                    <a:pt x="135" y="182"/>
                  </a:lnTo>
                  <a:lnTo>
                    <a:pt x="135" y="182"/>
                  </a:lnTo>
                  <a:lnTo>
                    <a:pt x="135" y="181"/>
                  </a:lnTo>
                  <a:lnTo>
                    <a:pt x="134" y="180"/>
                  </a:lnTo>
                  <a:lnTo>
                    <a:pt x="134" y="180"/>
                  </a:lnTo>
                  <a:lnTo>
                    <a:pt x="133" y="178"/>
                  </a:lnTo>
                  <a:lnTo>
                    <a:pt x="130" y="170"/>
                  </a:lnTo>
                  <a:lnTo>
                    <a:pt x="129" y="167"/>
                  </a:lnTo>
                  <a:lnTo>
                    <a:pt x="131" y="162"/>
                  </a:lnTo>
                  <a:lnTo>
                    <a:pt x="131" y="160"/>
                  </a:lnTo>
                  <a:lnTo>
                    <a:pt x="130" y="160"/>
                  </a:lnTo>
                  <a:lnTo>
                    <a:pt x="130" y="160"/>
                  </a:lnTo>
                  <a:lnTo>
                    <a:pt x="130" y="160"/>
                  </a:lnTo>
                  <a:lnTo>
                    <a:pt x="130" y="159"/>
                  </a:lnTo>
                  <a:lnTo>
                    <a:pt x="130" y="159"/>
                  </a:lnTo>
                  <a:lnTo>
                    <a:pt x="132" y="158"/>
                  </a:lnTo>
                  <a:lnTo>
                    <a:pt x="133" y="153"/>
                  </a:lnTo>
                  <a:lnTo>
                    <a:pt x="132" y="153"/>
                  </a:lnTo>
                  <a:lnTo>
                    <a:pt x="132" y="151"/>
                  </a:lnTo>
                  <a:lnTo>
                    <a:pt x="133" y="150"/>
                  </a:lnTo>
                  <a:lnTo>
                    <a:pt x="134" y="151"/>
                  </a:lnTo>
                  <a:lnTo>
                    <a:pt x="137" y="149"/>
                  </a:lnTo>
                  <a:lnTo>
                    <a:pt x="137" y="147"/>
                  </a:lnTo>
                  <a:lnTo>
                    <a:pt x="136" y="146"/>
                  </a:lnTo>
                  <a:lnTo>
                    <a:pt x="137" y="145"/>
                  </a:lnTo>
                  <a:lnTo>
                    <a:pt x="137" y="145"/>
                  </a:lnTo>
                  <a:lnTo>
                    <a:pt x="138" y="145"/>
                  </a:lnTo>
                  <a:lnTo>
                    <a:pt x="138" y="144"/>
                  </a:lnTo>
                  <a:lnTo>
                    <a:pt x="139" y="145"/>
                  </a:lnTo>
                  <a:lnTo>
                    <a:pt x="140" y="145"/>
                  </a:lnTo>
                  <a:lnTo>
                    <a:pt x="141" y="144"/>
                  </a:lnTo>
                  <a:lnTo>
                    <a:pt x="141" y="144"/>
                  </a:lnTo>
                  <a:lnTo>
                    <a:pt x="141" y="142"/>
                  </a:lnTo>
                  <a:lnTo>
                    <a:pt x="141" y="142"/>
                  </a:lnTo>
                  <a:lnTo>
                    <a:pt x="142" y="141"/>
                  </a:lnTo>
                  <a:lnTo>
                    <a:pt x="142" y="142"/>
                  </a:lnTo>
                  <a:lnTo>
                    <a:pt x="143" y="142"/>
                  </a:lnTo>
                  <a:lnTo>
                    <a:pt x="146" y="141"/>
                  </a:lnTo>
                  <a:lnTo>
                    <a:pt x="147" y="141"/>
                  </a:lnTo>
                  <a:lnTo>
                    <a:pt x="147" y="140"/>
                  </a:lnTo>
                  <a:lnTo>
                    <a:pt x="147" y="140"/>
                  </a:lnTo>
                  <a:lnTo>
                    <a:pt x="145" y="139"/>
                  </a:lnTo>
                  <a:lnTo>
                    <a:pt x="145" y="138"/>
                  </a:lnTo>
                  <a:lnTo>
                    <a:pt x="148" y="137"/>
                  </a:lnTo>
                  <a:lnTo>
                    <a:pt x="149" y="136"/>
                  </a:lnTo>
                  <a:lnTo>
                    <a:pt x="150" y="136"/>
                  </a:lnTo>
                  <a:lnTo>
                    <a:pt x="150" y="136"/>
                  </a:lnTo>
                  <a:lnTo>
                    <a:pt x="149" y="137"/>
                  </a:lnTo>
                  <a:lnTo>
                    <a:pt x="150" y="138"/>
                  </a:lnTo>
                  <a:lnTo>
                    <a:pt x="150" y="138"/>
                  </a:lnTo>
                  <a:lnTo>
                    <a:pt x="151" y="137"/>
                  </a:lnTo>
                  <a:lnTo>
                    <a:pt x="156" y="135"/>
                  </a:lnTo>
                  <a:lnTo>
                    <a:pt x="165" y="130"/>
                  </a:lnTo>
                  <a:lnTo>
                    <a:pt x="165" y="128"/>
                  </a:lnTo>
                  <a:lnTo>
                    <a:pt x="169" y="124"/>
                  </a:lnTo>
                  <a:lnTo>
                    <a:pt x="169" y="124"/>
                  </a:lnTo>
                  <a:lnTo>
                    <a:pt x="168" y="121"/>
                  </a:lnTo>
                  <a:lnTo>
                    <a:pt x="168" y="119"/>
                  </a:lnTo>
                  <a:lnTo>
                    <a:pt x="171" y="118"/>
                  </a:lnTo>
                  <a:lnTo>
                    <a:pt x="171" y="118"/>
                  </a:lnTo>
                  <a:lnTo>
                    <a:pt x="171" y="120"/>
                  </a:lnTo>
                  <a:lnTo>
                    <a:pt x="171" y="121"/>
                  </a:lnTo>
                  <a:lnTo>
                    <a:pt x="174" y="121"/>
                  </a:lnTo>
                  <a:lnTo>
                    <a:pt x="175" y="122"/>
                  </a:lnTo>
                  <a:lnTo>
                    <a:pt x="181" y="119"/>
                  </a:lnTo>
                  <a:lnTo>
                    <a:pt x="185" y="119"/>
                  </a:lnTo>
                  <a:lnTo>
                    <a:pt x="185" y="119"/>
                  </a:lnTo>
                  <a:lnTo>
                    <a:pt x="184" y="118"/>
                  </a:lnTo>
                  <a:lnTo>
                    <a:pt x="184" y="117"/>
                  </a:lnTo>
                  <a:lnTo>
                    <a:pt x="184" y="116"/>
                  </a:lnTo>
                  <a:lnTo>
                    <a:pt x="184" y="116"/>
                  </a:lnTo>
                  <a:lnTo>
                    <a:pt x="184" y="115"/>
                  </a:lnTo>
                  <a:lnTo>
                    <a:pt x="185" y="114"/>
                  </a:lnTo>
                  <a:lnTo>
                    <a:pt x="187" y="110"/>
                  </a:lnTo>
                  <a:lnTo>
                    <a:pt x="186" y="108"/>
                  </a:lnTo>
                  <a:lnTo>
                    <a:pt x="186" y="107"/>
                  </a:lnTo>
                  <a:lnTo>
                    <a:pt x="186" y="106"/>
                  </a:lnTo>
                  <a:lnTo>
                    <a:pt x="186" y="105"/>
                  </a:lnTo>
                  <a:lnTo>
                    <a:pt x="186" y="103"/>
                  </a:lnTo>
                  <a:lnTo>
                    <a:pt x="187" y="102"/>
                  </a:lnTo>
                  <a:lnTo>
                    <a:pt x="188" y="101"/>
                  </a:lnTo>
                  <a:lnTo>
                    <a:pt x="189" y="98"/>
                  </a:lnTo>
                  <a:lnTo>
                    <a:pt x="189" y="96"/>
                  </a:lnTo>
                  <a:lnTo>
                    <a:pt x="188" y="93"/>
                  </a:lnTo>
                  <a:lnTo>
                    <a:pt x="187" y="91"/>
                  </a:lnTo>
                  <a:lnTo>
                    <a:pt x="186" y="91"/>
                  </a:lnTo>
                  <a:lnTo>
                    <a:pt x="187" y="90"/>
                  </a:lnTo>
                  <a:lnTo>
                    <a:pt x="186" y="89"/>
                  </a:lnTo>
                  <a:lnTo>
                    <a:pt x="185" y="88"/>
                  </a:lnTo>
                  <a:lnTo>
                    <a:pt x="184" y="87"/>
                  </a:lnTo>
                  <a:lnTo>
                    <a:pt x="184" y="86"/>
                  </a:lnTo>
                  <a:lnTo>
                    <a:pt x="185" y="85"/>
                  </a:lnTo>
                  <a:lnTo>
                    <a:pt x="184" y="82"/>
                  </a:lnTo>
                  <a:lnTo>
                    <a:pt x="181" y="80"/>
                  </a:lnTo>
                  <a:lnTo>
                    <a:pt x="181" y="79"/>
                  </a:lnTo>
                  <a:lnTo>
                    <a:pt x="180" y="62"/>
                  </a:lnTo>
                  <a:lnTo>
                    <a:pt x="180" y="53"/>
                  </a:lnTo>
                  <a:lnTo>
                    <a:pt x="178" y="52"/>
                  </a:lnTo>
                  <a:lnTo>
                    <a:pt x="176" y="53"/>
                  </a:lnTo>
                  <a:lnTo>
                    <a:pt x="176" y="53"/>
                  </a:lnTo>
                  <a:lnTo>
                    <a:pt x="174" y="51"/>
                  </a:lnTo>
                  <a:lnTo>
                    <a:pt x="174" y="51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777475" y="1851503"/>
              <a:ext cx="686287" cy="447650"/>
            </a:xfrm>
            <a:custGeom>
              <a:avLst/>
              <a:gdLst>
                <a:gd name="T0" fmla="*/ 78 w 102"/>
                <a:gd name="T1" fmla="*/ 70 h 78"/>
                <a:gd name="T2" fmla="*/ 76 w 102"/>
                <a:gd name="T3" fmla="*/ 73 h 78"/>
                <a:gd name="T4" fmla="*/ 75 w 102"/>
                <a:gd name="T5" fmla="*/ 75 h 78"/>
                <a:gd name="T6" fmla="*/ 75 w 102"/>
                <a:gd name="T7" fmla="*/ 78 h 78"/>
                <a:gd name="T8" fmla="*/ 77 w 102"/>
                <a:gd name="T9" fmla="*/ 76 h 78"/>
                <a:gd name="T10" fmla="*/ 81 w 102"/>
                <a:gd name="T11" fmla="*/ 75 h 78"/>
                <a:gd name="T12" fmla="*/ 87 w 102"/>
                <a:gd name="T13" fmla="*/ 73 h 78"/>
                <a:gd name="T14" fmla="*/ 96 w 102"/>
                <a:gd name="T15" fmla="*/ 66 h 78"/>
                <a:gd name="T16" fmla="*/ 99 w 102"/>
                <a:gd name="T17" fmla="*/ 64 h 78"/>
                <a:gd name="T18" fmla="*/ 102 w 102"/>
                <a:gd name="T19" fmla="*/ 61 h 78"/>
                <a:gd name="T20" fmla="*/ 100 w 102"/>
                <a:gd name="T21" fmla="*/ 62 h 78"/>
                <a:gd name="T22" fmla="*/ 97 w 102"/>
                <a:gd name="T23" fmla="*/ 64 h 78"/>
                <a:gd name="T24" fmla="*/ 94 w 102"/>
                <a:gd name="T25" fmla="*/ 65 h 78"/>
                <a:gd name="T26" fmla="*/ 97 w 102"/>
                <a:gd name="T27" fmla="*/ 61 h 78"/>
                <a:gd name="T28" fmla="*/ 95 w 102"/>
                <a:gd name="T29" fmla="*/ 62 h 78"/>
                <a:gd name="T30" fmla="*/ 86 w 102"/>
                <a:gd name="T31" fmla="*/ 67 h 78"/>
                <a:gd name="T32" fmla="*/ 80 w 102"/>
                <a:gd name="T33" fmla="*/ 72 h 78"/>
                <a:gd name="T34" fmla="*/ 79 w 102"/>
                <a:gd name="T35" fmla="*/ 68 h 78"/>
                <a:gd name="T36" fmla="*/ 81 w 102"/>
                <a:gd name="T37" fmla="*/ 64 h 78"/>
                <a:gd name="T38" fmla="*/ 79 w 102"/>
                <a:gd name="T39" fmla="*/ 49 h 78"/>
                <a:gd name="T40" fmla="*/ 77 w 102"/>
                <a:gd name="T41" fmla="*/ 34 h 78"/>
                <a:gd name="T42" fmla="*/ 75 w 102"/>
                <a:gd name="T43" fmla="*/ 25 h 78"/>
                <a:gd name="T44" fmla="*/ 74 w 102"/>
                <a:gd name="T45" fmla="*/ 24 h 78"/>
                <a:gd name="T46" fmla="*/ 73 w 102"/>
                <a:gd name="T47" fmla="*/ 21 h 78"/>
                <a:gd name="T48" fmla="*/ 72 w 102"/>
                <a:gd name="T49" fmla="*/ 12 h 78"/>
                <a:gd name="T50" fmla="*/ 69 w 102"/>
                <a:gd name="T51" fmla="*/ 3 h 78"/>
                <a:gd name="T52" fmla="*/ 68 w 102"/>
                <a:gd name="T53" fmla="*/ 0 h 78"/>
                <a:gd name="T54" fmla="*/ 51 w 102"/>
                <a:gd name="T55" fmla="*/ 4 h 78"/>
                <a:gd name="T56" fmla="*/ 42 w 102"/>
                <a:gd name="T57" fmla="*/ 14 h 78"/>
                <a:gd name="T58" fmla="*/ 41 w 102"/>
                <a:gd name="T59" fmla="*/ 18 h 78"/>
                <a:gd name="T60" fmla="*/ 36 w 102"/>
                <a:gd name="T61" fmla="*/ 23 h 78"/>
                <a:gd name="T62" fmla="*/ 38 w 102"/>
                <a:gd name="T63" fmla="*/ 25 h 78"/>
                <a:gd name="T64" fmla="*/ 38 w 102"/>
                <a:gd name="T65" fmla="*/ 27 h 78"/>
                <a:gd name="T66" fmla="*/ 39 w 102"/>
                <a:gd name="T67" fmla="*/ 32 h 78"/>
                <a:gd name="T68" fmla="*/ 30 w 102"/>
                <a:gd name="T69" fmla="*/ 39 h 78"/>
                <a:gd name="T70" fmla="*/ 19 w 102"/>
                <a:gd name="T71" fmla="*/ 39 h 78"/>
                <a:gd name="T72" fmla="*/ 9 w 102"/>
                <a:gd name="T73" fmla="*/ 42 h 78"/>
                <a:gd name="T74" fmla="*/ 6 w 102"/>
                <a:gd name="T75" fmla="*/ 46 h 78"/>
                <a:gd name="T76" fmla="*/ 9 w 102"/>
                <a:gd name="T77" fmla="*/ 52 h 78"/>
                <a:gd name="T78" fmla="*/ 2 w 102"/>
                <a:gd name="T79" fmla="*/ 60 h 78"/>
                <a:gd name="T80" fmla="*/ 56 w 102"/>
                <a:gd name="T81" fmla="*/ 55 h 78"/>
                <a:gd name="T82" fmla="*/ 57 w 102"/>
                <a:gd name="T83" fmla="*/ 57 h 78"/>
                <a:gd name="T84" fmla="*/ 59 w 102"/>
                <a:gd name="T85" fmla="*/ 58 h 78"/>
                <a:gd name="T86" fmla="*/ 62 w 102"/>
                <a:gd name="T87" fmla="*/ 63 h 78"/>
                <a:gd name="T88" fmla="*/ 66 w 102"/>
                <a:gd name="T89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2" h="78">
                  <a:moveTo>
                    <a:pt x="66" y="64"/>
                  </a:moveTo>
                  <a:lnTo>
                    <a:pt x="77" y="68"/>
                  </a:lnTo>
                  <a:lnTo>
                    <a:pt x="78" y="70"/>
                  </a:lnTo>
                  <a:lnTo>
                    <a:pt x="77" y="71"/>
                  </a:lnTo>
                  <a:lnTo>
                    <a:pt x="77" y="72"/>
                  </a:lnTo>
                  <a:lnTo>
                    <a:pt x="76" y="73"/>
                  </a:lnTo>
                  <a:lnTo>
                    <a:pt x="76" y="75"/>
                  </a:lnTo>
                  <a:lnTo>
                    <a:pt x="76" y="75"/>
                  </a:lnTo>
                  <a:lnTo>
                    <a:pt x="75" y="75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75" y="78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7" y="76"/>
                  </a:lnTo>
                  <a:lnTo>
                    <a:pt x="78" y="76"/>
                  </a:lnTo>
                  <a:lnTo>
                    <a:pt x="81" y="76"/>
                  </a:lnTo>
                  <a:lnTo>
                    <a:pt x="81" y="75"/>
                  </a:lnTo>
                  <a:lnTo>
                    <a:pt x="84" y="75"/>
                  </a:lnTo>
                  <a:lnTo>
                    <a:pt x="86" y="74"/>
                  </a:lnTo>
                  <a:lnTo>
                    <a:pt x="87" y="73"/>
                  </a:lnTo>
                  <a:lnTo>
                    <a:pt x="88" y="72"/>
                  </a:lnTo>
                  <a:lnTo>
                    <a:pt x="94" y="67"/>
                  </a:lnTo>
                  <a:lnTo>
                    <a:pt x="96" y="66"/>
                  </a:lnTo>
                  <a:lnTo>
                    <a:pt x="97" y="65"/>
                  </a:lnTo>
                  <a:lnTo>
                    <a:pt x="98" y="65"/>
                  </a:lnTo>
                  <a:lnTo>
                    <a:pt x="99" y="64"/>
                  </a:lnTo>
                  <a:lnTo>
                    <a:pt x="100" y="63"/>
                  </a:lnTo>
                  <a:lnTo>
                    <a:pt x="101" y="63"/>
                  </a:lnTo>
                  <a:lnTo>
                    <a:pt x="102" y="61"/>
                  </a:lnTo>
                  <a:lnTo>
                    <a:pt x="102" y="61"/>
                  </a:lnTo>
                  <a:lnTo>
                    <a:pt x="102" y="61"/>
                  </a:lnTo>
                  <a:lnTo>
                    <a:pt x="100" y="62"/>
                  </a:lnTo>
                  <a:lnTo>
                    <a:pt x="99" y="62"/>
                  </a:lnTo>
                  <a:lnTo>
                    <a:pt x="97" y="63"/>
                  </a:lnTo>
                  <a:lnTo>
                    <a:pt x="97" y="64"/>
                  </a:lnTo>
                  <a:lnTo>
                    <a:pt x="96" y="65"/>
                  </a:lnTo>
                  <a:lnTo>
                    <a:pt x="95" y="66"/>
                  </a:lnTo>
                  <a:lnTo>
                    <a:pt x="94" y="65"/>
                  </a:lnTo>
                  <a:lnTo>
                    <a:pt x="95" y="64"/>
                  </a:lnTo>
                  <a:lnTo>
                    <a:pt x="96" y="63"/>
                  </a:lnTo>
                  <a:lnTo>
                    <a:pt x="97" y="61"/>
                  </a:lnTo>
                  <a:lnTo>
                    <a:pt x="97" y="60"/>
                  </a:lnTo>
                  <a:lnTo>
                    <a:pt x="96" y="61"/>
                  </a:lnTo>
                  <a:lnTo>
                    <a:pt x="95" y="62"/>
                  </a:lnTo>
                  <a:lnTo>
                    <a:pt x="94" y="63"/>
                  </a:lnTo>
                  <a:lnTo>
                    <a:pt x="91" y="65"/>
                  </a:lnTo>
                  <a:lnTo>
                    <a:pt x="86" y="67"/>
                  </a:lnTo>
                  <a:lnTo>
                    <a:pt x="83" y="69"/>
                  </a:lnTo>
                  <a:lnTo>
                    <a:pt x="81" y="70"/>
                  </a:lnTo>
                  <a:lnTo>
                    <a:pt x="80" y="72"/>
                  </a:lnTo>
                  <a:lnTo>
                    <a:pt x="79" y="71"/>
                  </a:lnTo>
                  <a:lnTo>
                    <a:pt x="79" y="70"/>
                  </a:lnTo>
                  <a:lnTo>
                    <a:pt x="79" y="68"/>
                  </a:lnTo>
                  <a:lnTo>
                    <a:pt x="81" y="67"/>
                  </a:lnTo>
                  <a:lnTo>
                    <a:pt x="79" y="66"/>
                  </a:lnTo>
                  <a:lnTo>
                    <a:pt x="81" y="64"/>
                  </a:lnTo>
                  <a:lnTo>
                    <a:pt x="81" y="63"/>
                  </a:lnTo>
                  <a:lnTo>
                    <a:pt x="81" y="62"/>
                  </a:lnTo>
                  <a:lnTo>
                    <a:pt x="79" y="49"/>
                  </a:lnTo>
                  <a:lnTo>
                    <a:pt x="78" y="49"/>
                  </a:lnTo>
                  <a:lnTo>
                    <a:pt x="78" y="37"/>
                  </a:lnTo>
                  <a:lnTo>
                    <a:pt x="77" y="34"/>
                  </a:lnTo>
                  <a:lnTo>
                    <a:pt x="76" y="32"/>
                  </a:lnTo>
                  <a:lnTo>
                    <a:pt x="76" y="29"/>
                  </a:lnTo>
                  <a:lnTo>
                    <a:pt x="75" y="25"/>
                  </a:lnTo>
                  <a:lnTo>
                    <a:pt x="74" y="23"/>
                  </a:lnTo>
                  <a:lnTo>
                    <a:pt x="73" y="23"/>
                  </a:lnTo>
                  <a:lnTo>
                    <a:pt x="74" y="24"/>
                  </a:lnTo>
                  <a:lnTo>
                    <a:pt x="73" y="24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1" y="9"/>
                  </a:lnTo>
                  <a:lnTo>
                    <a:pt x="69" y="4"/>
                  </a:lnTo>
                  <a:lnTo>
                    <a:pt x="69" y="3"/>
                  </a:lnTo>
                  <a:lnTo>
                    <a:pt x="68" y="3"/>
                  </a:lnTo>
                  <a:lnTo>
                    <a:pt x="69" y="2"/>
                  </a:lnTo>
                  <a:lnTo>
                    <a:pt x="68" y="0"/>
                  </a:lnTo>
                  <a:lnTo>
                    <a:pt x="52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0" y="5"/>
                  </a:lnTo>
                  <a:lnTo>
                    <a:pt x="46" y="9"/>
                  </a:lnTo>
                  <a:lnTo>
                    <a:pt x="42" y="14"/>
                  </a:lnTo>
                  <a:lnTo>
                    <a:pt x="41" y="15"/>
                  </a:lnTo>
                  <a:lnTo>
                    <a:pt x="42" y="16"/>
                  </a:lnTo>
                  <a:lnTo>
                    <a:pt x="41" y="18"/>
                  </a:lnTo>
                  <a:lnTo>
                    <a:pt x="40" y="19"/>
                  </a:lnTo>
                  <a:lnTo>
                    <a:pt x="36" y="22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9" y="26"/>
                  </a:lnTo>
                  <a:lnTo>
                    <a:pt x="39" y="26"/>
                  </a:lnTo>
                  <a:lnTo>
                    <a:pt x="38" y="27"/>
                  </a:lnTo>
                  <a:lnTo>
                    <a:pt x="38" y="29"/>
                  </a:lnTo>
                  <a:lnTo>
                    <a:pt x="39" y="30"/>
                  </a:lnTo>
                  <a:lnTo>
                    <a:pt x="39" y="32"/>
                  </a:lnTo>
                  <a:lnTo>
                    <a:pt x="36" y="34"/>
                  </a:lnTo>
                  <a:lnTo>
                    <a:pt x="33" y="38"/>
                  </a:lnTo>
                  <a:lnTo>
                    <a:pt x="30" y="39"/>
                  </a:lnTo>
                  <a:lnTo>
                    <a:pt x="23" y="40"/>
                  </a:lnTo>
                  <a:lnTo>
                    <a:pt x="21" y="39"/>
                  </a:lnTo>
                  <a:lnTo>
                    <a:pt x="19" y="39"/>
                  </a:lnTo>
                  <a:lnTo>
                    <a:pt x="16" y="39"/>
                  </a:lnTo>
                  <a:lnTo>
                    <a:pt x="13" y="40"/>
                  </a:lnTo>
                  <a:lnTo>
                    <a:pt x="9" y="42"/>
                  </a:lnTo>
                  <a:lnTo>
                    <a:pt x="7" y="43"/>
                  </a:lnTo>
                  <a:lnTo>
                    <a:pt x="6" y="45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0" y="51"/>
                  </a:lnTo>
                  <a:lnTo>
                    <a:pt x="9" y="52"/>
                  </a:lnTo>
                  <a:lnTo>
                    <a:pt x="8" y="53"/>
                  </a:lnTo>
                  <a:lnTo>
                    <a:pt x="7" y="55"/>
                  </a:lnTo>
                  <a:lnTo>
                    <a:pt x="2" y="60"/>
                  </a:lnTo>
                  <a:lnTo>
                    <a:pt x="0" y="62"/>
                  </a:lnTo>
                  <a:lnTo>
                    <a:pt x="1" y="66"/>
                  </a:lnTo>
                  <a:lnTo>
                    <a:pt x="56" y="55"/>
                  </a:lnTo>
                  <a:lnTo>
                    <a:pt x="57" y="56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8" y="57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61" y="61"/>
                  </a:lnTo>
                  <a:lnTo>
                    <a:pt x="61" y="62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5" y="64"/>
                  </a:lnTo>
                  <a:lnTo>
                    <a:pt x="66" y="64"/>
                  </a:lnTo>
                  <a:lnTo>
                    <a:pt x="66" y="64"/>
                  </a:lnTo>
                  <a:close/>
                </a:path>
              </a:pathLst>
            </a:custGeom>
            <a:solidFill>
              <a:srgbClr val="E46C0A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" name="Freeform 25"/>
            <p:cNvSpPr>
              <a:spLocks/>
            </p:cNvSpPr>
            <p:nvPr/>
          </p:nvSpPr>
          <p:spPr bwMode="auto">
            <a:xfrm>
              <a:off x="8234999" y="1821739"/>
              <a:ext cx="153492" cy="248827"/>
            </a:xfrm>
            <a:custGeom>
              <a:avLst/>
              <a:gdLst>
                <a:gd name="T0" fmla="*/ 0 w 23"/>
                <a:gd name="T1" fmla="*/ 5 h 42"/>
                <a:gd name="T2" fmla="*/ 1 w 23"/>
                <a:gd name="T3" fmla="*/ 7 h 42"/>
                <a:gd name="T4" fmla="*/ 0 w 23"/>
                <a:gd name="T5" fmla="*/ 8 h 42"/>
                <a:gd name="T6" fmla="*/ 1 w 23"/>
                <a:gd name="T7" fmla="*/ 8 h 42"/>
                <a:gd name="T8" fmla="*/ 1 w 23"/>
                <a:gd name="T9" fmla="*/ 9 h 42"/>
                <a:gd name="T10" fmla="*/ 3 w 23"/>
                <a:gd name="T11" fmla="*/ 14 h 42"/>
                <a:gd name="T12" fmla="*/ 4 w 23"/>
                <a:gd name="T13" fmla="*/ 17 h 42"/>
                <a:gd name="T14" fmla="*/ 3 w 23"/>
                <a:gd name="T15" fmla="*/ 19 h 42"/>
                <a:gd name="T16" fmla="*/ 3 w 23"/>
                <a:gd name="T17" fmla="*/ 21 h 42"/>
                <a:gd name="T18" fmla="*/ 5 w 23"/>
                <a:gd name="T19" fmla="*/ 26 h 42"/>
                <a:gd name="T20" fmla="*/ 5 w 23"/>
                <a:gd name="T21" fmla="*/ 28 h 42"/>
                <a:gd name="T22" fmla="*/ 5 w 23"/>
                <a:gd name="T23" fmla="*/ 29 h 42"/>
                <a:gd name="T24" fmla="*/ 6 w 23"/>
                <a:gd name="T25" fmla="*/ 29 h 42"/>
                <a:gd name="T26" fmla="*/ 5 w 23"/>
                <a:gd name="T27" fmla="*/ 28 h 42"/>
                <a:gd name="T28" fmla="*/ 6 w 23"/>
                <a:gd name="T29" fmla="*/ 28 h 42"/>
                <a:gd name="T30" fmla="*/ 7 w 23"/>
                <a:gd name="T31" fmla="*/ 30 h 42"/>
                <a:gd name="T32" fmla="*/ 8 w 23"/>
                <a:gd name="T33" fmla="*/ 34 h 42"/>
                <a:gd name="T34" fmla="*/ 8 w 23"/>
                <a:gd name="T35" fmla="*/ 37 h 42"/>
                <a:gd name="T36" fmla="*/ 9 w 23"/>
                <a:gd name="T37" fmla="*/ 39 h 42"/>
                <a:gd name="T38" fmla="*/ 10 w 23"/>
                <a:gd name="T39" fmla="*/ 42 h 42"/>
                <a:gd name="T40" fmla="*/ 20 w 23"/>
                <a:gd name="T41" fmla="*/ 40 h 42"/>
                <a:gd name="T42" fmla="*/ 19 w 23"/>
                <a:gd name="T43" fmla="*/ 39 h 42"/>
                <a:gd name="T44" fmla="*/ 18 w 23"/>
                <a:gd name="T45" fmla="*/ 38 h 42"/>
                <a:gd name="T46" fmla="*/ 18 w 23"/>
                <a:gd name="T47" fmla="*/ 37 h 42"/>
                <a:gd name="T48" fmla="*/ 19 w 23"/>
                <a:gd name="T49" fmla="*/ 36 h 42"/>
                <a:gd name="T50" fmla="*/ 18 w 23"/>
                <a:gd name="T51" fmla="*/ 34 h 42"/>
                <a:gd name="T52" fmla="*/ 18 w 23"/>
                <a:gd name="T53" fmla="*/ 27 h 42"/>
                <a:gd name="T54" fmla="*/ 18 w 23"/>
                <a:gd name="T55" fmla="*/ 25 h 42"/>
                <a:gd name="T56" fmla="*/ 19 w 23"/>
                <a:gd name="T57" fmla="*/ 21 h 42"/>
                <a:gd name="T58" fmla="*/ 19 w 23"/>
                <a:gd name="T59" fmla="*/ 19 h 42"/>
                <a:gd name="T60" fmla="*/ 19 w 23"/>
                <a:gd name="T61" fmla="*/ 17 h 42"/>
                <a:gd name="T62" fmla="*/ 19 w 23"/>
                <a:gd name="T63" fmla="*/ 15 h 42"/>
                <a:gd name="T64" fmla="*/ 19 w 23"/>
                <a:gd name="T65" fmla="*/ 14 h 42"/>
                <a:gd name="T66" fmla="*/ 19 w 23"/>
                <a:gd name="T67" fmla="*/ 13 h 42"/>
                <a:gd name="T68" fmla="*/ 22 w 23"/>
                <a:gd name="T69" fmla="*/ 11 h 42"/>
                <a:gd name="T70" fmla="*/ 23 w 23"/>
                <a:gd name="T71" fmla="*/ 7 h 42"/>
                <a:gd name="T72" fmla="*/ 22 w 23"/>
                <a:gd name="T73" fmla="*/ 5 h 42"/>
                <a:gd name="T74" fmla="*/ 22 w 23"/>
                <a:gd name="T75" fmla="*/ 3 h 42"/>
                <a:gd name="T76" fmla="*/ 22 w 23"/>
                <a:gd name="T77" fmla="*/ 3 h 42"/>
                <a:gd name="T78" fmla="*/ 22 w 23"/>
                <a:gd name="T79" fmla="*/ 2 h 42"/>
                <a:gd name="T80" fmla="*/ 21 w 23"/>
                <a:gd name="T81" fmla="*/ 0 h 42"/>
                <a:gd name="T82" fmla="*/ 0 w 23"/>
                <a:gd name="T83" fmla="*/ 5 h 42"/>
                <a:gd name="T84" fmla="*/ 0 w 23"/>
                <a:gd name="T85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" h="42">
                  <a:moveTo>
                    <a:pt x="0" y="5"/>
                  </a:moveTo>
                  <a:lnTo>
                    <a:pt x="1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7" y="30"/>
                  </a:lnTo>
                  <a:lnTo>
                    <a:pt x="8" y="34"/>
                  </a:lnTo>
                  <a:lnTo>
                    <a:pt x="8" y="37"/>
                  </a:lnTo>
                  <a:lnTo>
                    <a:pt x="9" y="39"/>
                  </a:lnTo>
                  <a:lnTo>
                    <a:pt x="10" y="42"/>
                  </a:lnTo>
                  <a:lnTo>
                    <a:pt x="20" y="40"/>
                  </a:lnTo>
                  <a:lnTo>
                    <a:pt x="19" y="39"/>
                  </a:lnTo>
                  <a:lnTo>
                    <a:pt x="18" y="38"/>
                  </a:lnTo>
                  <a:lnTo>
                    <a:pt x="18" y="37"/>
                  </a:lnTo>
                  <a:lnTo>
                    <a:pt x="19" y="36"/>
                  </a:lnTo>
                  <a:lnTo>
                    <a:pt x="18" y="34"/>
                  </a:lnTo>
                  <a:lnTo>
                    <a:pt x="18" y="27"/>
                  </a:lnTo>
                  <a:lnTo>
                    <a:pt x="18" y="25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2" y="11"/>
                  </a:lnTo>
                  <a:lnTo>
                    <a:pt x="23" y="7"/>
                  </a:lnTo>
                  <a:lnTo>
                    <a:pt x="22" y="5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1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accent3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3276616" y="3181521"/>
              <a:ext cx="1660395" cy="1042983"/>
              <a:chOff x="768" y="2832"/>
              <a:chExt cx="1203" cy="876"/>
            </a:xfrm>
            <a:solidFill>
              <a:schemeClr val="bg1">
                <a:lumMod val="85000"/>
              </a:schemeClr>
            </a:solidFill>
          </p:grpSpPr>
          <p:sp>
            <p:nvSpPr>
              <p:cNvPr id="72" name="Freeform 27"/>
              <p:cNvSpPr>
                <a:spLocks/>
              </p:cNvSpPr>
              <p:nvPr/>
            </p:nvSpPr>
            <p:spPr bwMode="auto">
              <a:xfrm>
                <a:off x="1056" y="2832"/>
                <a:ext cx="915" cy="793"/>
              </a:xfrm>
              <a:custGeom>
                <a:avLst/>
                <a:gdLst>
                  <a:gd name="T0" fmla="*/ 14 w 188"/>
                  <a:gd name="T1" fmla="*/ 31 h 160"/>
                  <a:gd name="T2" fmla="*/ 26 w 188"/>
                  <a:gd name="T3" fmla="*/ 40 h 160"/>
                  <a:gd name="T4" fmla="*/ 18 w 188"/>
                  <a:gd name="T5" fmla="*/ 50 h 160"/>
                  <a:gd name="T6" fmla="*/ 16 w 188"/>
                  <a:gd name="T7" fmla="*/ 43 h 160"/>
                  <a:gd name="T8" fmla="*/ 5 w 188"/>
                  <a:gd name="T9" fmla="*/ 55 h 160"/>
                  <a:gd name="T10" fmla="*/ 11 w 188"/>
                  <a:gd name="T11" fmla="*/ 64 h 160"/>
                  <a:gd name="T12" fmla="*/ 27 w 188"/>
                  <a:gd name="T13" fmla="*/ 61 h 160"/>
                  <a:gd name="T14" fmla="*/ 22 w 188"/>
                  <a:gd name="T15" fmla="*/ 74 h 160"/>
                  <a:gd name="T16" fmla="*/ 18 w 188"/>
                  <a:gd name="T17" fmla="*/ 79 h 160"/>
                  <a:gd name="T18" fmla="*/ 10 w 188"/>
                  <a:gd name="T19" fmla="*/ 82 h 160"/>
                  <a:gd name="T20" fmla="*/ 6 w 188"/>
                  <a:gd name="T21" fmla="*/ 98 h 160"/>
                  <a:gd name="T22" fmla="*/ 11 w 188"/>
                  <a:gd name="T23" fmla="*/ 107 h 160"/>
                  <a:gd name="T24" fmla="*/ 22 w 188"/>
                  <a:gd name="T25" fmla="*/ 112 h 160"/>
                  <a:gd name="T26" fmla="*/ 22 w 188"/>
                  <a:gd name="T27" fmla="*/ 120 h 160"/>
                  <a:gd name="T28" fmla="*/ 35 w 188"/>
                  <a:gd name="T29" fmla="*/ 123 h 160"/>
                  <a:gd name="T30" fmla="*/ 42 w 188"/>
                  <a:gd name="T31" fmla="*/ 125 h 160"/>
                  <a:gd name="T32" fmla="*/ 29 w 188"/>
                  <a:gd name="T33" fmla="*/ 141 h 160"/>
                  <a:gd name="T34" fmla="*/ 19 w 188"/>
                  <a:gd name="T35" fmla="*/ 147 h 160"/>
                  <a:gd name="T36" fmla="*/ 3 w 188"/>
                  <a:gd name="T37" fmla="*/ 155 h 160"/>
                  <a:gd name="T38" fmla="*/ 3 w 188"/>
                  <a:gd name="T39" fmla="*/ 160 h 160"/>
                  <a:gd name="T40" fmla="*/ 29 w 188"/>
                  <a:gd name="T41" fmla="*/ 149 h 160"/>
                  <a:gd name="T42" fmla="*/ 62 w 188"/>
                  <a:gd name="T43" fmla="*/ 120 h 160"/>
                  <a:gd name="T44" fmla="*/ 59 w 188"/>
                  <a:gd name="T45" fmla="*/ 117 h 160"/>
                  <a:gd name="T46" fmla="*/ 77 w 188"/>
                  <a:gd name="T47" fmla="*/ 95 h 160"/>
                  <a:gd name="T48" fmla="*/ 72 w 188"/>
                  <a:gd name="T49" fmla="*/ 101 h 160"/>
                  <a:gd name="T50" fmla="*/ 73 w 188"/>
                  <a:gd name="T51" fmla="*/ 109 h 160"/>
                  <a:gd name="T52" fmla="*/ 72 w 188"/>
                  <a:gd name="T53" fmla="*/ 114 h 160"/>
                  <a:gd name="T54" fmla="*/ 86 w 188"/>
                  <a:gd name="T55" fmla="*/ 106 h 160"/>
                  <a:gd name="T56" fmla="*/ 86 w 188"/>
                  <a:gd name="T57" fmla="*/ 98 h 160"/>
                  <a:gd name="T58" fmla="*/ 107 w 188"/>
                  <a:gd name="T59" fmla="*/ 103 h 160"/>
                  <a:gd name="T60" fmla="*/ 121 w 188"/>
                  <a:gd name="T61" fmla="*/ 101 h 160"/>
                  <a:gd name="T62" fmla="*/ 145 w 188"/>
                  <a:gd name="T63" fmla="*/ 109 h 160"/>
                  <a:gd name="T64" fmla="*/ 153 w 188"/>
                  <a:gd name="T65" fmla="*/ 119 h 160"/>
                  <a:gd name="T66" fmla="*/ 166 w 188"/>
                  <a:gd name="T67" fmla="*/ 128 h 160"/>
                  <a:gd name="T68" fmla="*/ 188 w 188"/>
                  <a:gd name="T69" fmla="*/ 130 h 160"/>
                  <a:gd name="T70" fmla="*/ 185 w 188"/>
                  <a:gd name="T71" fmla="*/ 117 h 160"/>
                  <a:gd name="T72" fmla="*/ 176 w 188"/>
                  <a:gd name="T73" fmla="*/ 115 h 160"/>
                  <a:gd name="T74" fmla="*/ 163 w 188"/>
                  <a:gd name="T75" fmla="*/ 106 h 160"/>
                  <a:gd name="T76" fmla="*/ 147 w 188"/>
                  <a:gd name="T77" fmla="*/ 95 h 160"/>
                  <a:gd name="T78" fmla="*/ 141 w 188"/>
                  <a:gd name="T79" fmla="*/ 103 h 160"/>
                  <a:gd name="T80" fmla="*/ 129 w 188"/>
                  <a:gd name="T81" fmla="*/ 93 h 160"/>
                  <a:gd name="T82" fmla="*/ 117 w 188"/>
                  <a:gd name="T83" fmla="*/ 80 h 160"/>
                  <a:gd name="T84" fmla="*/ 102 w 188"/>
                  <a:gd name="T85" fmla="*/ 21 h 160"/>
                  <a:gd name="T86" fmla="*/ 90 w 188"/>
                  <a:gd name="T87" fmla="*/ 5 h 160"/>
                  <a:gd name="T88" fmla="*/ 69 w 188"/>
                  <a:gd name="T89" fmla="*/ 5 h 160"/>
                  <a:gd name="T90" fmla="*/ 59 w 188"/>
                  <a:gd name="T91" fmla="*/ 5 h 160"/>
                  <a:gd name="T92" fmla="*/ 45 w 188"/>
                  <a:gd name="T93" fmla="*/ 0 h 160"/>
                  <a:gd name="T94" fmla="*/ 35 w 188"/>
                  <a:gd name="T95" fmla="*/ 4 h 160"/>
                  <a:gd name="T96" fmla="*/ 24 w 188"/>
                  <a:gd name="T97" fmla="*/ 13 h 160"/>
                  <a:gd name="T98" fmla="*/ 19 w 188"/>
                  <a:gd name="T99" fmla="*/ 21 h 160"/>
                  <a:gd name="T100" fmla="*/ 10 w 188"/>
                  <a:gd name="T101" fmla="*/ 2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8" h="160">
                    <a:moveTo>
                      <a:pt x="10" y="26"/>
                    </a:moveTo>
                    <a:lnTo>
                      <a:pt x="14" y="31"/>
                    </a:lnTo>
                    <a:lnTo>
                      <a:pt x="19" y="39"/>
                    </a:lnTo>
                    <a:lnTo>
                      <a:pt x="26" y="40"/>
                    </a:lnTo>
                    <a:lnTo>
                      <a:pt x="26" y="50"/>
                    </a:lnTo>
                    <a:lnTo>
                      <a:pt x="18" y="50"/>
                    </a:lnTo>
                    <a:lnTo>
                      <a:pt x="18" y="43"/>
                    </a:lnTo>
                    <a:lnTo>
                      <a:pt x="16" y="43"/>
                    </a:lnTo>
                    <a:lnTo>
                      <a:pt x="0" y="50"/>
                    </a:lnTo>
                    <a:lnTo>
                      <a:pt x="5" y="55"/>
                    </a:lnTo>
                    <a:lnTo>
                      <a:pt x="5" y="61"/>
                    </a:lnTo>
                    <a:lnTo>
                      <a:pt x="11" y="64"/>
                    </a:lnTo>
                    <a:lnTo>
                      <a:pt x="21" y="66"/>
                    </a:lnTo>
                    <a:lnTo>
                      <a:pt x="27" y="61"/>
                    </a:lnTo>
                    <a:lnTo>
                      <a:pt x="29" y="72"/>
                    </a:lnTo>
                    <a:lnTo>
                      <a:pt x="22" y="74"/>
                    </a:lnTo>
                    <a:lnTo>
                      <a:pt x="21" y="77"/>
                    </a:lnTo>
                    <a:lnTo>
                      <a:pt x="18" y="79"/>
                    </a:lnTo>
                    <a:lnTo>
                      <a:pt x="13" y="75"/>
                    </a:lnTo>
                    <a:lnTo>
                      <a:pt x="10" y="82"/>
                    </a:lnTo>
                    <a:lnTo>
                      <a:pt x="2" y="90"/>
                    </a:lnTo>
                    <a:lnTo>
                      <a:pt x="6" y="98"/>
                    </a:lnTo>
                    <a:lnTo>
                      <a:pt x="5" y="101"/>
                    </a:lnTo>
                    <a:lnTo>
                      <a:pt x="11" y="107"/>
                    </a:lnTo>
                    <a:lnTo>
                      <a:pt x="19" y="107"/>
                    </a:lnTo>
                    <a:lnTo>
                      <a:pt x="22" y="112"/>
                    </a:lnTo>
                    <a:lnTo>
                      <a:pt x="21" y="115"/>
                    </a:lnTo>
                    <a:lnTo>
                      <a:pt x="22" y="120"/>
                    </a:lnTo>
                    <a:lnTo>
                      <a:pt x="29" y="117"/>
                    </a:lnTo>
                    <a:lnTo>
                      <a:pt x="35" y="123"/>
                    </a:lnTo>
                    <a:lnTo>
                      <a:pt x="45" y="119"/>
                    </a:lnTo>
                    <a:lnTo>
                      <a:pt x="42" y="125"/>
                    </a:lnTo>
                    <a:lnTo>
                      <a:pt x="42" y="131"/>
                    </a:lnTo>
                    <a:lnTo>
                      <a:pt x="29" y="141"/>
                    </a:lnTo>
                    <a:lnTo>
                      <a:pt x="24" y="147"/>
                    </a:lnTo>
                    <a:lnTo>
                      <a:pt x="19" y="147"/>
                    </a:lnTo>
                    <a:lnTo>
                      <a:pt x="11" y="154"/>
                    </a:lnTo>
                    <a:lnTo>
                      <a:pt x="3" y="155"/>
                    </a:lnTo>
                    <a:lnTo>
                      <a:pt x="0" y="159"/>
                    </a:lnTo>
                    <a:lnTo>
                      <a:pt x="3" y="160"/>
                    </a:lnTo>
                    <a:lnTo>
                      <a:pt x="19" y="154"/>
                    </a:lnTo>
                    <a:lnTo>
                      <a:pt x="29" y="149"/>
                    </a:lnTo>
                    <a:lnTo>
                      <a:pt x="48" y="136"/>
                    </a:lnTo>
                    <a:lnTo>
                      <a:pt x="62" y="120"/>
                    </a:lnTo>
                    <a:lnTo>
                      <a:pt x="64" y="117"/>
                    </a:lnTo>
                    <a:lnTo>
                      <a:pt x="59" y="117"/>
                    </a:lnTo>
                    <a:lnTo>
                      <a:pt x="73" y="96"/>
                    </a:lnTo>
                    <a:lnTo>
                      <a:pt x="77" y="95"/>
                    </a:lnTo>
                    <a:lnTo>
                      <a:pt x="77" y="98"/>
                    </a:lnTo>
                    <a:lnTo>
                      <a:pt x="72" y="101"/>
                    </a:lnTo>
                    <a:lnTo>
                      <a:pt x="70" y="111"/>
                    </a:lnTo>
                    <a:lnTo>
                      <a:pt x="73" y="109"/>
                    </a:lnTo>
                    <a:lnTo>
                      <a:pt x="70" y="112"/>
                    </a:lnTo>
                    <a:lnTo>
                      <a:pt x="72" y="114"/>
                    </a:lnTo>
                    <a:lnTo>
                      <a:pt x="82" y="107"/>
                    </a:lnTo>
                    <a:lnTo>
                      <a:pt x="86" y="106"/>
                    </a:lnTo>
                    <a:lnTo>
                      <a:pt x="88" y="101"/>
                    </a:lnTo>
                    <a:lnTo>
                      <a:pt x="86" y="98"/>
                    </a:lnTo>
                    <a:lnTo>
                      <a:pt x="96" y="96"/>
                    </a:lnTo>
                    <a:lnTo>
                      <a:pt x="107" y="103"/>
                    </a:lnTo>
                    <a:lnTo>
                      <a:pt x="117" y="99"/>
                    </a:lnTo>
                    <a:lnTo>
                      <a:pt x="121" y="101"/>
                    </a:lnTo>
                    <a:lnTo>
                      <a:pt x="128" y="101"/>
                    </a:lnTo>
                    <a:lnTo>
                      <a:pt x="145" y="109"/>
                    </a:lnTo>
                    <a:lnTo>
                      <a:pt x="149" y="112"/>
                    </a:lnTo>
                    <a:lnTo>
                      <a:pt x="153" y="119"/>
                    </a:lnTo>
                    <a:lnTo>
                      <a:pt x="163" y="125"/>
                    </a:lnTo>
                    <a:lnTo>
                      <a:pt x="166" y="128"/>
                    </a:lnTo>
                    <a:lnTo>
                      <a:pt x="177" y="135"/>
                    </a:lnTo>
                    <a:lnTo>
                      <a:pt x="188" y="130"/>
                    </a:lnTo>
                    <a:lnTo>
                      <a:pt x="188" y="123"/>
                    </a:lnTo>
                    <a:lnTo>
                      <a:pt x="185" y="117"/>
                    </a:lnTo>
                    <a:lnTo>
                      <a:pt x="180" y="115"/>
                    </a:lnTo>
                    <a:lnTo>
                      <a:pt x="176" y="115"/>
                    </a:lnTo>
                    <a:lnTo>
                      <a:pt x="169" y="111"/>
                    </a:lnTo>
                    <a:lnTo>
                      <a:pt x="163" y="106"/>
                    </a:lnTo>
                    <a:lnTo>
                      <a:pt x="150" y="93"/>
                    </a:lnTo>
                    <a:lnTo>
                      <a:pt x="147" y="95"/>
                    </a:lnTo>
                    <a:lnTo>
                      <a:pt x="144" y="99"/>
                    </a:lnTo>
                    <a:lnTo>
                      <a:pt x="141" y="103"/>
                    </a:lnTo>
                    <a:lnTo>
                      <a:pt x="129" y="96"/>
                    </a:lnTo>
                    <a:lnTo>
                      <a:pt x="129" y="93"/>
                    </a:lnTo>
                    <a:lnTo>
                      <a:pt x="120" y="96"/>
                    </a:lnTo>
                    <a:lnTo>
                      <a:pt x="117" y="80"/>
                    </a:lnTo>
                    <a:lnTo>
                      <a:pt x="109" y="45"/>
                    </a:lnTo>
                    <a:lnTo>
                      <a:pt x="102" y="21"/>
                    </a:lnTo>
                    <a:lnTo>
                      <a:pt x="99" y="10"/>
                    </a:lnTo>
                    <a:lnTo>
                      <a:pt x="90" y="5"/>
                    </a:lnTo>
                    <a:lnTo>
                      <a:pt x="85" y="8"/>
                    </a:lnTo>
                    <a:lnTo>
                      <a:pt x="69" y="5"/>
                    </a:lnTo>
                    <a:lnTo>
                      <a:pt x="64" y="7"/>
                    </a:lnTo>
                    <a:lnTo>
                      <a:pt x="59" y="5"/>
                    </a:lnTo>
                    <a:lnTo>
                      <a:pt x="59" y="4"/>
                    </a:lnTo>
                    <a:lnTo>
                      <a:pt x="45" y="0"/>
                    </a:lnTo>
                    <a:lnTo>
                      <a:pt x="43" y="4"/>
                    </a:lnTo>
                    <a:lnTo>
                      <a:pt x="35" y="4"/>
                    </a:lnTo>
                    <a:lnTo>
                      <a:pt x="29" y="8"/>
                    </a:lnTo>
                    <a:lnTo>
                      <a:pt x="24" y="13"/>
                    </a:lnTo>
                    <a:lnTo>
                      <a:pt x="22" y="18"/>
                    </a:lnTo>
                    <a:lnTo>
                      <a:pt x="19" y="21"/>
                    </a:lnTo>
                    <a:lnTo>
                      <a:pt x="13" y="21"/>
                    </a:lnTo>
                    <a:lnTo>
                      <a:pt x="10" y="26"/>
                    </a:lnTo>
                    <a:lnTo>
                      <a:pt x="10" y="26"/>
                    </a:lnTo>
                    <a:close/>
                  </a:path>
                </a:pathLst>
              </a:custGeom>
              <a:solidFill>
                <a:srgbClr val="E46C0A"/>
              </a:solidFill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3" name="Freeform 28"/>
              <p:cNvSpPr>
                <a:spLocks/>
              </p:cNvSpPr>
              <p:nvPr/>
            </p:nvSpPr>
            <p:spPr bwMode="auto">
              <a:xfrm>
                <a:off x="1021" y="3608"/>
                <a:ext cx="21" cy="14"/>
              </a:xfrm>
              <a:custGeom>
                <a:avLst/>
                <a:gdLst>
                  <a:gd name="T0" fmla="*/ 2 w 4"/>
                  <a:gd name="T1" fmla="*/ 2 h 3"/>
                  <a:gd name="T2" fmla="*/ 2 w 4"/>
                  <a:gd name="T3" fmla="*/ 1 h 3"/>
                  <a:gd name="T4" fmla="*/ 2 w 4"/>
                  <a:gd name="T5" fmla="*/ 1 h 3"/>
                  <a:gd name="T6" fmla="*/ 2 w 4"/>
                  <a:gd name="T7" fmla="*/ 1 h 3"/>
                  <a:gd name="T8" fmla="*/ 2 w 4"/>
                  <a:gd name="T9" fmla="*/ 1 h 3"/>
                  <a:gd name="T10" fmla="*/ 2 w 4"/>
                  <a:gd name="T11" fmla="*/ 1 h 3"/>
                  <a:gd name="T12" fmla="*/ 2 w 4"/>
                  <a:gd name="T13" fmla="*/ 1 h 3"/>
                  <a:gd name="T14" fmla="*/ 1 w 4"/>
                  <a:gd name="T15" fmla="*/ 0 h 3"/>
                  <a:gd name="T16" fmla="*/ 1 w 4"/>
                  <a:gd name="T17" fmla="*/ 0 h 3"/>
                  <a:gd name="T18" fmla="*/ 0 w 4"/>
                  <a:gd name="T19" fmla="*/ 1 h 3"/>
                  <a:gd name="T20" fmla="*/ 0 w 4"/>
                  <a:gd name="T21" fmla="*/ 1 h 3"/>
                  <a:gd name="T22" fmla="*/ 0 w 4"/>
                  <a:gd name="T23" fmla="*/ 1 h 3"/>
                  <a:gd name="T24" fmla="*/ 0 w 4"/>
                  <a:gd name="T25" fmla="*/ 1 h 3"/>
                  <a:gd name="T26" fmla="*/ 0 w 4"/>
                  <a:gd name="T27" fmla="*/ 1 h 3"/>
                  <a:gd name="T28" fmla="*/ 0 w 4"/>
                  <a:gd name="T29" fmla="*/ 1 h 3"/>
                  <a:gd name="T30" fmla="*/ 0 w 4"/>
                  <a:gd name="T31" fmla="*/ 2 h 3"/>
                  <a:gd name="T32" fmla="*/ 0 w 4"/>
                  <a:gd name="T33" fmla="*/ 2 h 3"/>
                  <a:gd name="T34" fmla="*/ 1 w 4"/>
                  <a:gd name="T35" fmla="*/ 2 h 3"/>
                  <a:gd name="T36" fmla="*/ 1 w 4"/>
                  <a:gd name="T37" fmla="*/ 2 h 3"/>
                  <a:gd name="T38" fmla="*/ 1 w 4"/>
                  <a:gd name="T39" fmla="*/ 3 h 3"/>
                  <a:gd name="T40" fmla="*/ 2 w 4"/>
                  <a:gd name="T41" fmla="*/ 3 h 3"/>
                  <a:gd name="T42" fmla="*/ 2 w 4"/>
                  <a:gd name="T43" fmla="*/ 3 h 3"/>
                  <a:gd name="T44" fmla="*/ 3 w 4"/>
                  <a:gd name="T45" fmla="*/ 3 h 3"/>
                  <a:gd name="T46" fmla="*/ 3 w 4"/>
                  <a:gd name="T47" fmla="*/ 3 h 3"/>
                  <a:gd name="T48" fmla="*/ 4 w 4"/>
                  <a:gd name="T49" fmla="*/ 2 h 3"/>
                  <a:gd name="T50" fmla="*/ 4 w 4"/>
                  <a:gd name="T51" fmla="*/ 2 h 3"/>
                  <a:gd name="T52" fmla="*/ 4 w 4"/>
                  <a:gd name="T53" fmla="*/ 2 h 3"/>
                  <a:gd name="T54" fmla="*/ 4 w 4"/>
                  <a:gd name="T55" fmla="*/ 1 h 3"/>
                  <a:gd name="T56" fmla="*/ 4 w 4"/>
                  <a:gd name="T57" fmla="*/ 1 h 3"/>
                  <a:gd name="T58" fmla="*/ 4 w 4"/>
                  <a:gd name="T59" fmla="*/ 1 h 3"/>
                  <a:gd name="T60" fmla="*/ 4 w 4"/>
                  <a:gd name="T61" fmla="*/ 1 h 3"/>
                  <a:gd name="T62" fmla="*/ 4 w 4"/>
                  <a:gd name="T63" fmla="*/ 1 h 3"/>
                  <a:gd name="T64" fmla="*/ 4 w 4"/>
                  <a:gd name="T65" fmla="*/ 0 h 3"/>
                  <a:gd name="T66" fmla="*/ 4 w 4"/>
                  <a:gd name="T67" fmla="*/ 0 h 3"/>
                  <a:gd name="T68" fmla="*/ 4 w 4"/>
                  <a:gd name="T69" fmla="*/ 0 h 3"/>
                  <a:gd name="T70" fmla="*/ 4 w 4"/>
                  <a:gd name="T71" fmla="*/ 0 h 3"/>
                  <a:gd name="T72" fmla="*/ 4 w 4"/>
                  <a:gd name="T73" fmla="*/ 1 h 3"/>
                  <a:gd name="T74" fmla="*/ 3 w 4"/>
                  <a:gd name="T75" fmla="*/ 1 h 3"/>
                  <a:gd name="T76" fmla="*/ 3 w 4"/>
                  <a:gd name="T77" fmla="*/ 1 h 3"/>
                  <a:gd name="T78" fmla="*/ 2 w 4"/>
                  <a:gd name="T79" fmla="*/ 2 h 3"/>
                  <a:gd name="T80" fmla="*/ 2 w 4"/>
                  <a:gd name="T81" fmla="*/ 2 h 3"/>
                  <a:gd name="T82" fmla="*/ 2 w 4"/>
                  <a:gd name="T83" fmla="*/ 2 h 3"/>
                  <a:gd name="T84" fmla="*/ 2 w 4"/>
                  <a:gd name="T85" fmla="*/ 2 h 3"/>
                  <a:gd name="T86" fmla="*/ 2 w 4"/>
                  <a:gd name="T87" fmla="*/ 3 h 3"/>
                  <a:gd name="T88" fmla="*/ 3 w 4"/>
                  <a:gd name="T8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3"/>
                    </a:lnTo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" name="Freeform 29"/>
              <p:cNvSpPr>
                <a:spLocks/>
              </p:cNvSpPr>
              <p:nvPr/>
            </p:nvSpPr>
            <p:spPr bwMode="auto">
              <a:xfrm>
                <a:off x="978" y="3610"/>
                <a:ext cx="43" cy="30"/>
              </a:xfrm>
              <a:custGeom>
                <a:avLst/>
                <a:gdLst>
                  <a:gd name="T0" fmla="*/ 7 w 9"/>
                  <a:gd name="T1" fmla="*/ 0 h 6"/>
                  <a:gd name="T2" fmla="*/ 4 w 9"/>
                  <a:gd name="T3" fmla="*/ 0 h 6"/>
                  <a:gd name="T4" fmla="*/ 3 w 9"/>
                  <a:gd name="T5" fmla="*/ 1 h 6"/>
                  <a:gd name="T6" fmla="*/ 3 w 9"/>
                  <a:gd name="T7" fmla="*/ 1 h 6"/>
                  <a:gd name="T8" fmla="*/ 3 w 9"/>
                  <a:gd name="T9" fmla="*/ 2 h 6"/>
                  <a:gd name="T10" fmla="*/ 3 w 9"/>
                  <a:gd name="T11" fmla="*/ 3 h 6"/>
                  <a:gd name="T12" fmla="*/ 2 w 9"/>
                  <a:gd name="T13" fmla="*/ 3 h 6"/>
                  <a:gd name="T14" fmla="*/ 2 w 9"/>
                  <a:gd name="T15" fmla="*/ 3 h 6"/>
                  <a:gd name="T16" fmla="*/ 1 w 9"/>
                  <a:gd name="T17" fmla="*/ 3 h 6"/>
                  <a:gd name="T18" fmla="*/ 1 w 9"/>
                  <a:gd name="T19" fmla="*/ 4 h 6"/>
                  <a:gd name="T20" fmla="*/ 1 w 9"/>
                  <a:gd name="T21" fmla="*/ 5 h 6"/>
                  <a:gd name="T22" fmla="*/ 0 w 9"/>
                  <a:gd name="T23" fmla="*/ 5 h 6"/>
                  <a:gd name="T24" fmla="*/ 0 w 9"/>
                  <a:gd name="T25" fmla="*/ 6 h 6"/>
                  <a:gd name="T26" fmla="*/ 0 w 9"/>
                  <a:gd name="T27" fmla="*/ 6 h 6"/>
                  <a:gd name="T28" fmla="*/ 0 w 9"/>
                  <a:gd name="T29" fmla="*/ 6 h 6"/>
                  <a:gd name="T30" fmla="*/ 0 w 9"/>
                  <a:gd name="T31" fmla="*/ 6 h 6"/>
                  <a:gd name="T32" fmla="*/ 0 w 9"/>
                  <a:gd name="T33" fmla="*/ 6 h 6"/>
                  <a:gd name="T34" fmla="*/ 0 w 9"/>
                  <a:gd name="T35" fmla="*/ 6 h 6"/>
                  <a:gd name="T36" fmla="*/ 0 w 9"/>
                  <a:gd name="T37" fmla="*/ 6 h 6"/>
                  <a:gd name="T38" fmla="*/ 1 w 9"/>
                  <a:gd name="T39" fmla="*/ 6 h 6"/>
                  <a:gd name="T40" fmla="*/ 2 w 9"/>
                  <a:gd name="T41" fmla="*/ 6 h 6"/>
                  <a:gd name="T42" fmla="*/ 3 w 9"/>
                  <a:gd name="T43" fmla="*/ 5 h 6"/>
                  <a:gd name="T44" fmla="*/ 6 w 9"/>
                  <a:gd name="T45" fmla="*/ 3 h 6"/>
                  <a:gd name="T46" fmla="*/ 7 w 9"/>
                  <a:gd name="T47" fmla="*/ 2 h 6"/>
                  <a:gd name="T48" fmla="*/ 8 w 9"/>
                  <a:gd name="T49" fmla="*/ 2 h 6"/>
                  <a:gd name="T50" fmla="*/ 9 w 9"/>
                  <a:gd name="T51" fmla="*/ 1 h 6"/>
                  <a:gd name="T52" fmla="*/ 9 w 9"/>
                  <a:gd name="T53" fmla="*/ 1 h 6"/>
                  <a:gd name="T54" fmla="*/ 9 w 9"/>
                  <a:gd name="T55" fmla="*/ 1 h 6"/>
                  <a:gd name="T56" fmla="*/ 8 w 9"/>
                  <a:gd name="T57" fmla="*/ 0 h 6"/>
                  <a:gd name="T58" fmla="*/ 8 w 9"/>
                  <a:gd name="T59" fmla="*/ 0 h 6"/>
                  <a:gd name="T60" fmla="*/ 8 w 9"/>
                  <a:gd name="T61" fmla="*/ 0 h 6"/>
                  <a:gd name="T62" fmla="*/ 8 w 9"/>
                  <a:gd name="T6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" h="6">
                    <a:moveTo>
                      <a:pt x="8" y="0"/>
                    </a:move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5" name="Freeform 30"/>
              <p:cNvSpPr>
                <a:spLocks/>
              </p:cNvSpPr>
              <p:nvPr/>
            </p:nvSpPr>
            <p:spPr bwMode="auto">
              <a:xfrm>
                <a:off x="934" y="3632"/>
                <a:ext cx="43" cy="34"/>
              </a:xfrm>
              <a:custGeom>
                <a:avLst/>
                <a:gdLst>
                  <a:gd name="T0" fmla="*/ 8 w 9"/>
                  <a:gd name="T1" fmla="*/ 3 h 7"/>
                  <a:gd name="T2" fmla="*/ 8 w 9"/>
                  <a:gd name="T3" fmla="*/ 1 h 7"/>
                  <a:gd name="T4" fmla="*/ 5 w 9"/>
                  <a:gd name="T5" fmla="*/ 3 h 7"/>
                  <a:gd name="T6" fmla="*/ 4 w 9"/>
                  <a:gd name="T7" fmla="*/ 4 h 7"/>
                  <a:gd name="T8" fmla="*/ 4 w 9"/>
                  <a:gd name="T9" fmla="*/ 4 h 7"/>
                  <a:gd name="T10" fmla="*/ 2 w 9"/>
                  <a:gd name="T11" fmla="*/ 5 h 7"/>
                  <a:gd name="T12" fmla="*/ 1 w 9"/>
                  <a:gd name="T13" fmla="*/ 6 h 7"/>
                  <a:gd name="T14" fmla="*/ 0 w 9"/>
                  <a:gd name="T15" fmla="*/ 6 h 7"/>
                  <a:gd name="T16" fmla="*/ 2 w 9"/>
                  <a:gd name="T17" fmla="*/ 6 h 7"/>
                  <a:gd name="T18" fmla="*/ 3 w 9"/>
                  <a:gd name="T19" fmla="*/ 5 h 7"/>
                  <a:gd name="T20" fmla="*/ 6 w 9"/>
                  <a:gd name="T21" fmla="*/ 4 h 7"/>
                  <a:gd name="T22" fmla="*/ 8 w 9"/>
                  <a:gd name="T23" fmla="*/ 3 h 7"/>
                  <a:gd name="T24" fmla="*/ 8 w 9"/>
                  <a:gd name="T2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7">
                    <a:moveTo>
                      <a:pt x="8" y="3"/>
                    </a:moveTo>
                    <a:cubicBezTo>
                      <a:pt x="8" y="2"/>
                      <a:pt x="9" y="1"/>
                      <a:pt x="8" y="1"/>
                    </a:cubicBezTo>
                    <a:cubicBezTo>
                      <a:pt x="7" y="0"/>
                      <a:pt x="5" y="2"/>
                      <a:pt x="5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7"/>
                      <a:pt x="2" y="6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5"/>
                      <a:pt x="6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6" name="Freeform 31"/>
              <p:cNvSpPr>
                <a:spLocks/>
              </p:cNvSpPr>
              <p:nvPr/>
            </p:nvSpPr>
            <p:spPr bwMode="auto">
              <a:xfrm>
                <a:off x="934" y="3637"/>
                <a:ext cx="39" cy="29"/>
              </a:xfrm>
              <a:custGeom>
                <a:avLst/>
                <a:gdLst>
                  <a:gd name="T0" fmla="*/ 8 w 8"/>
                  <a:gd name="T1" fmla="*/ 2 h 6"/>
                  <a:gd name="T2" fmla="*/ 8 w 8"/>
                  <a:gd name="T3" fmla="*/ 1 h 6"/>
                  <a:gd name="T4" fmla="*/ 8 w 8"/>
                  <a:gd name="T5" fmla="*/ 1 h 6"/>
                  <a:gd name="T6" fmla="*/ 8 w 8"/>
                  <a:gd name="T7" fmla="*/ 0 h 6"/>
                  <a:gd name="T8" fmla="*/ 8 w 8"/>
                  <a:gd name="T9" fmla="*/ 0 h 6"/>
                  <a:gd name="T10" fmla="*/ 8 w 8"/>
                  <a:gd name="T11" fmla="*/ 0 h 6"/>
                  <a:gd name="T12" fmla="*/ 8 w 8"/>
                  <a:gd name="T13" fmla="*/ 0 h 6"/>
                  <a:gd name="T14" fmla="*/ 8 w 8"/>
                  <a:gd name="T15" fmla="*/ 0 h 6"/>
                  <a:gd name="T16" fmla="*/ 8 w 8"/>
                  <a:gd name="T17" fmla="*/ 0 h 6"/>
                  <a:gd name="T18" fmla="*/ 8 w 8"/>
                  <a:gd name="T19" fmla="*/ 0 h 6"/>
                  <a:gd name="T20" fmla="*/ 7 w 8"/>
                  <a:gd name="T21" fmla="*/ 0 h 6"/>
                  <a:gd name="T22" fmla="*/ 7 w 8"/>
                  <a:gd name="T23" fmla="*/ 0 h 6"/>
                  <a:gd name="T24" fmla="*/ 6 w 8"/>
                  <a:gd name="T25" fmla="*/ 0 h 6"/>
                  <a:gd name="T26" fmla="*/ 5 w 8"/>
                  <a:gd name="T27" fmla="*/ 1 h 6"/>
                  <a:gd name="T28" fmla="*/ 5 w 8"/>
                  <a:gd name="T29" fmla="*/ 2 h 6"/>
                  <a:gd name="T30" fmla="*/ 5 w 8"/>
                  <a:gd name="T31" fmla="*/ 2 h 6"/>
                  <a:gd name="T32" fmla="*/ 4 w 8"/>
                  <a:gd name="T33" fmla="*/ 2 h 6"/>
                  <a:gd name="T34" fmla="*/ 4 w 8"/>
                  <a:gd name="T35" fmla="*/ 2 h 6"/>
                  <a:gd name="T36" fmla="*/ 4 w 8"/>
                  <a:gd name="T37" fmla="*/ 2 h 6"/>
                  <a:gd name="T38" fmla="*/ 4 w 8"/>
                  <a:gd name="T39" fmla="*/ 3 h 6"/>
                  <a:gd name="T40" fmla="*/ 4 w 8"/>
                  <a:gd name="T41" fmla="*/ 3 h 6"/>
                  <a:gd name="T42" fmla="*/ 4 w 8"/>
                  <a:gd name="T43" fmla="*/ 3 h 6"/>
                  <a:gd name="T44" fmla="*/ 4 w 8"/>
                  <a:gd name="T45" fmla="*/ 3 h 6"/>
                  <a:gd name="T46" fmla="*/ 2 w 8"/>
                  <a:gd name="T47" fmla="*/ 4 h 6"/>
                  <a:gd name="T48" fmla="*/ 2 w 8"/>
                  <a:gd name="T49" fmla="*/ 4 h 6"/>
                  <a:gd name="T50" fmla="*/ 2 w 8"/>
                  <a:gd name="T51" fmla="*/ 4 h 6"/>
                  <a:gd name="T52" fmla="*/ 2 w 8"/>
                  <a:gd name="T53" fmla="*/ 4 h 6"/>
                  <a:gd name="T54" fmla="*/ 1 w 8"/>
                  <a:gd name="T55" fmla="*/ 4 h 6"/>
                  <a:gd name="T56" fmla="*/ 1 w 8"/>
                  <a:gd name="T57" fmla="*/ 5 h 6"/>
                  <a:gd name="T58" fmla="*/ 1 w 8"/>
                  <a:gd name="T59" fmla="*/ 5 h 6"/>
                  <a:gd name="T60" fmla="*/ 0 w 8"/>
                  <a:gd name="T61" fmla="*/ 5 h 6"/>
                  <a:gd name="T62" fmla="*/ 0 w 8"/>
                  <a:gd name="T63" fmla="*/ 5 h 6"/>
                  <a:gd name="T64" fmla="*/ 0 w 8"/>
                  <a:gd name="T65" fmla="*/ 5 h 6"/>
                  <a:gd name="T66" fmla="*/ 1 w 8"/>
                  <a:gd name="T67" fmla="*/ 6 h 6"/>
                  <a:gd name="T68" fmla="*/ 1 w 8"/>
                  <a:gd name="T69" fmla="*/ 6 h 6"/>
                  <a:gd name="T70" fmla="*/ 1 w 8"/>
                  <a:gd name="T71" fmla="*/ 6 h 6"/>
                  <a:gd name="T72" fmla="*/ 1 w 8"/>
                  <a:gd name="T73" fmla="*/ 6 h 6"/>
                  <a:gd name="T74" fmla="*/ 2 w 8"/>
                  <a:gd name="T75" fmla="*/ 5 h 6"/>
                  <a:gd name="T76" fmla="*/ 2 w 8"/>
                  <a:gd name="T77" fmla="*/ 5 h 6"/>
                  <a:gd name="T78" fmla="*/ 3 w 8"/>
                  <a:gd name="T79" fmla="*/ 5 h 6"/>
                  <a:gd name="T80" fmla="*/ 3 w 8"/>
                  <a:gd name="T81" fmla="*/ 4 h 6"/>
                  <a:gd name="T82" fmla="*/ 3 w 8"/>
                  <a:gd name="T83" fmla="*/ 4 h 6"/>
                  <a:gd name="T84" fmla="*/ 5 w 8"/>
                  <a:gd name="T85" fmla="*/ 4 h 6"/>
                  <a:gd name="T86" fmla="*/ 5 w 8"/>
                  <a:gd name="T87" fmla="*/ 3 h 6"/>
                  <a:gd name="T88" fmla="*/ 6 w 8"/>
                  <a:gd name="T89" fmla="*/ 3 h 6"/>
                  <a:gd name="T90" fmla="*/ 7 w 8"/>
                  <a:gd name="T91" fmla="*/ 3 h 6"/>
                  <a:gd name="T92" fmla="*/ 7 w 8"/>
                  <a:gd name="T93" fmla="*/ 2 h 6"/>
                  <a:gd name="T94" fmla="*/ 7 w 8"/>
                  <a:gd name="T95" fmla="*/ 2 h 6"/>
                  <a:gd name="T96" fmla="*/ 8 w 8"/>
                  <a:gd name="T97" fmla="*/ 2 h 6"/>
                  <a:gd name="T98" fmla="*/ 8 w 8"/>
                  <a:gd name="T99" fmla="*/ 2 h 6"/>
                  <a:gd name="T100" fmla="*/ 8 w 8"/>
                  <a:gd name="T10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7" name="Freeform 32"/>
              <p:cNvSpPr>
                <a:spLocks/>
              </p:cNvSpPr>
              <p:nvPr/>
            </p:nvSpPr>
            <p:spPr bwMode="auto">
              <a:xfrm>
                <a:off x="909" y="3676"/>
                <a:ext cx="5" cy="5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8" name="Freeform 33"/>
              <p:cNvSpPr>
                <a:spLocks/>
              </p:cNvSpPr>
              <p:nvPr/>
            </p:nvSpPr>
            <p:spPr bwMode="auto">
              <a:xfrm>
                <a:off x="909" y="3676"/>
                <a:ext cx="5" cy="5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1 h 1"/>
                  <a:gd name="T18" fmla="*/ 0 w 1"/>
                  <a:gd name="T19" fmla="*/ 1 h 1"/>
                  <a:gd name="T20" fmla="*/ 0 w 1"/>
                  <a:gd name="T21" fmla="*/ 1 h 1"/>
                  <a:gd name="T22" fmla="*/ 0 w 1"/>
                  <a:gd name="T23" fmla="*/ 1 h 1"/>
                  <a:gd name="T24" fmla="*/ 0 w 1"/>
                  <a:gd name="T25" fmla="*/ 1 h 1"/>
                  <a:gd name="T26" fmla="*/ 1 w 1"/>
                  <a:gd name="T27" fmla="*/ 1 h 1"/>
                  <a:gd name="T28" fmla="*/ 1 w 1"/>
                  <a:gd name="T29" fmla="*/ 0 h 1"/>
                  <a:gd name="T30" fmla="*/ 1 w 1"/>
                  <a:gd name="T31" fmla="*/ 0 h 1"/>
                  <a:gd name="T32" fmla="*/ 1 w 1"/>
                  <a:gd name="T33" fmla="*/ 0 h 1"/>
                  <a:gd name="T34" fmla="*/ 1 w 1"/>
                  <a:gd name="T35" fmla="*/ 0 h 1"/>
                  <a:gd name="T36" fmla="*/ 1 w 1"/>
                  <a:gd name="T3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9" name="Freeform 34"/>
              <p:cNvSpPr>
                <a:spLocks/>
              </p:cNvSpPr>
              <p:nvPr/>
            </p:nvSpPr>
            <p:spPr bwMode="auto">
              <a:xfrm>
                <a:off x="870" y="3682"/>
                <a:ext cx="13" cy="14"/>
              </a:xfrm>
              <a:custGeom>
                <a:avLst/>
                <a:gdLst>
                  <a:gd name="T0" fmla="*/ 2 w 3"/>
                  <a:gd name="T1" fmla="*/ 1 h 3"/>
                  <a:gd name="T2" fmla="*/ 3 w 3"/>
                  <a:gd name="T3" fmla="*/ 1 h 3"/>
                  <a:gd name="T4" fmla="*/ 2 w 3"/>
                  <a:gd name="T5" fmla="*/ 1 h 3"/>
                  <a:gd name="T6" fmla="*/ 3 w 3"/>
                  <a:gd name="T7" fmla="*/ 2 h 3"/>
                  <a:gd name="T8" fmla="*/ 2 w 3"/>
                  <a:gd name="T9" fmla="*/ 2 h 3"/>
                  <a:gd name="T10" fmla="*/ 1 w 3"/>
                  <a:gd name="T11" fmla="*/ 3 h 3"/>
                  <a:gd name="T12" fmla="*/ 0 w 3"/>
                  <a:gd name="T13" fmla="*/ 3 h 3"/>
                  <a:gd name="T14" fmla="*/ 1 w 3"/>
                  <a:gd name="T15" fmla="*/ 1 h 3"/>
                  <a:gd name="T16" fmla="*/ 2 w 3"/>
                  <a:gd name="T1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80" name="Freeform 35"/>
              <p:cNvSpPr>
                <a:spLocks/>
              </p:cNvSpPr>
              <p:nvPr/>
            </p:nvSpPr>
            <p:spPr bwMode="auto">
              <a:xfrm>
                <a:off x="875" y="3684"/>
                <a:ext cx="14" cy="9"/>
              </a:xfrm>
              <a:custGeom>
                <a:avLst/>
                <a:gdLst>
                  <a:gd name="T0" fmla="*/ 2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2 w 3"/>
                  <a:gd name="T7" fmla="*/ 0 h 2"/>
                  <a:gd name="T8" fmla="*/ 3 w 3"/>
                  <a:gd name="T9" fmla="*/ 0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3 w 3"/>
                  <a:gd name="T19" fmla="*/ 0 h 2"/>
                  <a:gd name="T20" fmla="*/ 3 w 3"/>
                  <a:gd name="T21" fmla="*/ 0 h 2"/>
                  <a:gd name="T22" fmla="*/ 2 w 3"/>
                  <a:gd name="T23" fmla="*/ 0 h 2"/>
                  <a:gd name="T24" fmla="*/ 2 w 3"/>
                  <a:gd name="T25" fmla="*/ 1 h 2"/>
                  <a:gd name="T26" fmla="*/ 3 w 3"/>
                  <a:gd name="T27" fmla="*/ 1 h 2"/>
                  <a:gd name="T28" fmla="*/ 3 w 3"/>
                  <a:gd name="T29" fmla="*/ 1 h 2"/>
                  <a:gd name="T30" fmla="*/ 3 w 3"/>
                  <a:gd name="T31" fmla="*/ 1 h 2"/>
                  <a:gd name="T32" fmla="*/ 2 w 3"/>
                  <a:gd name="T33" fmla="*/ 1 h 2"/>
                  <a:gd name="T34" fmla="*/ 2 w 3"/>
                  <a:gd name="T35" fmla="*/ 1 h 2"/>
                  <a:gd name="T36" fmla="*/ 2 w 3"/>
                  <a:gd name="T37" fmla="*/ 1 h 2"/>
                  <a:gd name="T38" fmla="*/ 2 w 3"/>
                  <a:gd name="T39" fmla="*/ 1 h 2"/>
                  <a:gd name="T40" fmla="*/ 2 w 3"/>
                  <a:gd name="T41" fmla="*/ 1 h 2"/>
                  <a:gd name="T42" fmla="*/ 1 w 3"/>
                  <a:gd name="T43" fmla="*/ 2 h 2"/>
                  <a:gd name="T44" fmla="*/ 1 w 3"/>
                  <a:gd name="T45" fmla="*/ 2 h 2"/>
                  <a:gd name="T46" fmla="*/ 1 w 3"/>
                  <a:gd name="T47" fmla="*/ 2 h 2"/>
                  <a:gd name="T48" fmla="*/ 0 w 3"/>
                  <a:gd name="T49" fmla="*/ 2 h 2"/>
                  <a:gd name="T50" fmla="*/ 0 w 3"/>
                  <a:gd name="T51" fmla="*/ 2 h 2"/>
                  <a:gd name="T52" fmla="*/ 0 w 3"/>
                  <a:gd name="T53" fmla="*/ 1 h 2"/>
                  <a:gd name="T54" fmla="*/ 1 w 3"/>
                  <a:gd name="T55" fmla="*/ 1 h 2"/>
                  <a:gd name="T56" fmla="*/ 1 w 3"/>
                  <a:gd name="T57" fmla="*/ 1 h 2"/>
                  <a:gd name="T58" fmla="*/ 1 w 3"/>
                  <a:gd name="T59" fmla="*/ 1 h 2"/>
                  <a:gd name="T60" fmla="*/ 1 w 3"/>
                  <a:gd name="T61" fmla="*/ 0 h 2"/>
                  <a:gd name="T62" fmla="*/ 2 w 3"/>
                  <a:gd name="T63" fmla="*/ 0 h 2"/>
                  <a:gd name="T64" fmla="*/ 2 w 3"/>
                  <a:gd name="T65" fmla="*/ 0 h 2"/>
                  <a:gd name="T66" fmla="*/ 2 w 3"/>
                  <a:gd name="T67" fmla="*/ 0 h 2"/>
                  <a:gd name="T68" fmla="*/ 2 w 3"/>
                  <a:gd name="T69" fmla="*/ 0 h 2"/>
                  <a:gd name="T70" fmla="*/ 2 w 3"/>
                  <a:gd name="T71" fmla="*/ 0 h 2"/>
                  <a:gd name="T72" fmla="*/ 2 w 3"/>
                  <a:gd name="T73" fmla="*/ 0 h 2"/>
                  <a:gd name="T74" fmla="*/ 2 w 3"/>
                  <a:gd name="T7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81" name="Freeform 36"/>
              <p:cNvSpPr>
                <a:spLocks/>
              </p:cNvSpPr>
              <p:nvPr/>
            </p:nvSpPr>
            <p:spPr bwMode="auto">
              <a:xfrm>
                <a:off x="833" y="3690"/>
                <a:ext cx="20" cy="10"/>
              </a:xfrm>
              <a:custGeom>
                <a:avLst/>
                <a:gdLst>
                  <a:gd name="T0" fmla="*/ 3 w 4"/>
                  <a:gd name="T1" fmla="*/ 1 h 2"/>
                  <a:gd name="T2" fmla="*/ 3 w 4"/>
                  <a:gd name="T3" fmla="*/ 0 h 2"/>
                  <a:gd name="T4" fmla="*/ 4 w 4"/>
                  <a:gd name="T5" fmla="*/ 0 h 2"/>
                  <a:gd name="T6" fmla="*/ 4 w 4"/>
                  <a:gd name="T7" fmla="*/ 1 h 2"/>
                  <a:gd name="T8" fmla="*/ 1 w 4"/>
                  <a:gd name="T9" fmla="*/ 2 h 2"/>
                  <a:gd name="T10" fmla="*/ 3 w 4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3" y="1"/>
                    </a:moveTo>
                    <a:cubicBezTo>
                      <a:pt x="3" y="1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0" y="1"/>
                      <a:pt x="3" y="2"/>
                      <a:pt x="3" y="1"/>
                    </a:cubicBez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82" name="Freeform 37"/>
              <p:cNvSpPr>
                <a:spLocks/>
              </p:cNvSpPr>
              <p:nvPr/>
            </p:nvSpPr>
            <p:spPr bwMode="auto">
              <a:xfrm>
                <a:off x="838" y="3690"/>
                <a:ext cx="14" cy="10"/>
              </a:xfrm>
              <a:custGeom>
                <a:avLst/>
                <a:gdLst>
                  <a:gd name="T0" fmla="*/ 2 w 3"/>
                  <a:gd name="T1" fmla="*/ 1 h 2"/>
                  <a:gd name="T2" fmla="*/ 2 w 3"/>
                  <a:gd name="T3" fmla="*/ 1 h 2"/>
                  <a:gd name="T4" fmla="*/ 2 w 3"/>
                  <a:gd name="T5" fmla="*/ 0 h 2"/>
                  <a:gd name="T6" fmla="*/ 2 w 3"/>
                  <a:gd name="T7" fmla="*/ 0 h 2"/>
                  <a:gd name="T8" fmla="*/ 2 w 3"/>
                  <a:gd name="T9" fmla="*/ 0 h 2"/>
                  <a:gd name="T10" fmla="*/ 2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3 w 3"/>
                  <a:gd name="T19" fmla="*/ 0 h 2"/>
                  <a:gd name="T20" fmla="*/ 3 w 3"/>
                  <a:gd name="T21" fmla="*/ 1 h 2"/>
                  <a:gd name="T22" fmla="*/ 3 w 3"/>
                  <a:gd name="T23" fmla="*/ 1 h 2"/>
                  <a:gd name="T24" fmla="*/ 3 w 3"/>
                  <a:gd name="T25" fmla="*/ 1 h 2"/>
                  <a:gd name="T26" fmla="*/ 3 w 3"/>
                  <a:gd name="T27" fmla="*/ 1 h 2"/>
                  <a:gd name="T28" fmla="*/ 2 w 3"/>
                  <a:gd name="T29" fmla="*/ 2 h 2"/>
                  <a:gd name="T30" fmla="*/ 1 w 3"/>
                  <a:gd name="T31" fmla="*/ 2 h 2"/>
                  <a:gd name="T32" fmla="*/ 0 w 3"/>
                  <a:gd name="T33" fmla="*/ 2 h 2"/>
                  <a:gd name="T34" fmla="*/ 0 w 3"/>
                  <a:gd name="T35" fmla="*/ 2 h 2"/>
                  <a:gd name="T36" fmla="*/ 0 w 3"/>
                  <a:gd name="T37" fmla="*/ 2 h 2"/>
                  <a:gd name="T38" fmla="*/ 0 w 3"/>
                  <a:gd name="T39" fmla="*/ 2 h 2"/>
                  <a:gd name="T40" fmla="*/ 0 w 3"/>
                  <a:gd name="T41" fmla="*/ 2 h 2"/>
                  <a:gd name="T42" fmla="*/ 0 w 3"/>
                  <a:gd name="T43" fmla="*/ 2 h 2"/>
                  <a:gd name="T44" fmla="*/ 1 w 3"/>
                  <a:gd name="T45" fmla="*/ 2 h 2"/>
                  <a:gd name="T46" fmla="*/ 2 w 3"/>
                  <a:gd name="T47" fmla="*/ 1 h 2"/>
                  <a:gd name="T48" fmla="*/ 2 w 3"/>
                  <a:gd name="T49" fmla="*/ 1 h 2"/>
                  <a:gd name="T50" fmla="*/ 2 w 3"/>
                  <a:gd name="T51" fmla="*/ 1 h 2"/>
                  <a:gd name="T52" fmla="*/ 2 w 3"/>
                  <a:gd name="T53" fmla="*/ 1 h 2"/>
                  <a:gd name="T54" fmla="*/ 2 w 3"/>
                  <a:gd name="T5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83" name="Freeform 38"/>
              <p:cNvSpPr>
                <a:spLocks/>
              </p:cNvSpPr>
              <p:nvPr/>
            </p:nvSpPr>
            <p:spPr bwMode="auto">
              <a:xfrm>
                <a:off x="814" y="3691"/>
                <a:ext cx="10" cy="15"/>
              </a:xfrm>
              <a:custGeom>
                <a:avLst/>
                <a:gdLst>
                  <a:gd name="T0" fmla="*/ 1 w 2"/>
                  <a:gd name="T1" fmla="*/ 1 h 3"/>
                  <a:gd name="T2" fmla="*/ 0 w 2"/>
                  <a:gd name="T3" fmla="*/ 0 h 3"/>
                  <a:gd name="T4" fmla="*/ 0 w 2"/>
                  <a:gd name="T5" fmla="*/ 0 h 3"/>
                  <a:gd name="T6" fmla="*/ 1 w 2"/>
                  <a:gd name="T7" fmla="*/ 2 h 3"/>
                  <a:gd name="T8" fmla="*/ 0 w 2"/>
                  <a:gd name="T9" fmla="*/ 2 h 3"/>
                  <a:gd name="T10" fmla="*/ 0 w 2"/>
                  <a:gd name="T11" fmla="*/ 2 h 3"/>
                  <a:gd name="T12" fmla="*/ 0 w 2"/>
                  <a:gd name="T13" fmla="*/ 3 h 3"/>
                  <a:gd name="T14" fmla="*/ 1 w 2"/>
                  <a:gd name="T15" fmla="*/ 3 h 3"/>
                  <a:gd name="T16" fmla="*/ 1 w 2"/>
                  <a:gd name="T17" fmla="*/ 3 h 3"/>
                  <a:gd name="T18" fmla="*/ 2 w 2"/>
                  <a:gd name="T19" fmla="*/ 3 h 3"/>
                  <a:gd name="T20" fmla="*/ 2 w 2"/>
                  <a:gd name="T21" fmla="*/ 1 h 3"/>
                  <a:gd name="T22" fmla="*/ 2 w 2"/>
                  <a:gd name="T23" fmla="*/ 0 h 3"/>
                  <a:gd name="T24" fmla="*/ 1 w 2"/>
                  <a:gd name="T25" fmla="*/ 0 h 3"/>
                  <a:gd name="T26" fmla="*/ 1 w 2"/>
                  <a:gd name="T2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84" name="Freeform 39"/>
              <p:cNvSpPr>
                <a:spLocks/>
              </p:cNvSpPr>
              <p:nvPr/>
            </p:nvSpPr>
            <p:spPr bwMode="auto">
              <a:xfrm>
                <a:off x="814" y="3691"/>
                <a:ext cx="10" cy="15"/>
              </a:xfrm>
              <a:custGeom>
                <a:avLst/>
                <a:gdLst>
                  <a:gd name="T0" fmla="*/ 1 w 2"/>
                  <a:gd name="T1" fmla="*/ 1 h 3"/>
                  <a:gd name="T2" fmla="*/ 1 w 2"/>
                  <a:gd name="T3" fmla="*/ 0 h 3"/>
                  <a:gd name="T4" fmla="*/ 1 w 2"/>
                  <a:gd name="T5" fmla="*/ 0 h 3"/>
                  <a:gd name="T6" fmla="*/ 1 w 2"/>
                  <a:gd name="T7" fmla="*/ 0 h 3"/>
                  <a:gd name="T8" fmla="*/ 0 w 2"/>
                  <a:gd name="T9" fmla="*/ 0 h 3"/>
                  <a:gd name="T10" fmla="*/ 0 w 2"/>
                  <a:gd name="T11" fmla="*/ 0 h 3"/>
                  <a:gd name="T12" fmla="*/ 0 w 2"/>
                  <a:gd name="T13" fmla="*/ 1 h 3"/>
                  <a:gd name="T14" fmla="*/ 1 w 2"/>
                  <a:gd name="T15" fmla="*/ 1 h 3"/>
                  <a:gd name="T16" fmla="*/ 1 w 2"/>
                  <a:gd name="T17" fmla="*/ 1 h 3"/>
                  <a:gd name="T18" fmla="*/ 1 w 2"/>
                  <a:gd name="T19" fmla="*/ 2 h 3"/>
                  <a:gd name="T20" fmla="*/ 0 w 2"/>
                  <a:gd name="T21" fmla="*/ 2 h 3"/>
                  <a:gd name="T22" fmla="*/ 0 w 2"/>
                  <a:gd name="T23" fmla="*/ 2 h 3"/>
                  <a:gd name="T24" fmla="*/ 0 w 2"/>
                  <a:gd name="T25" fmla="*/ 2 h 3"/>
                  <a:gd name="T26" fmla="*/ 0 w 2"/>
                  <a:gd name="T27" fmla="*/ 2 h 3"/>
                  <a:gd name="T28" fmla="*/ 0 w 2"/>
                  <a:gd name="T29" fmla="*/ 2 h 3"/>
                  <a:gd name="T30" fmla="*/ 0 w 2"/>
                  <a:gd name="T31" fmla="*/ 2 h 3"/>
                  <a:gd name="T32" fmla="*/ 0 w 2"/>
                  <a:gd name="T33" fmla="*/ 3 h 3"/>
                  <a:gd name="T34" fmla="*/ 1 w 2"/>
                  <a:gd name="T35" fmla="*/ 3 h 3"/>
                  <a:gd name="T36" fmla="*/ 1 w 2"/>
                  <a:gd name="T37" fmla="*/ 3 h 3"/>
                  <a:gd name="T38" fmla="*/ 1 w 2"/>
                  <a:gd name="T39" fmla="*/ 3 h 3"/>
                  <a:gd name="T40" fmla="*/ 1 w 2"/>
                  <a:gd name="T41" fmla="*/ 3 h 3"/>
                  <a:gd name="T42" fmla="*/ 1 w 2"/>
                  <a:gd name="T43" fmla="*/ 3 h 3"/>
                  <a:gd name="T44" fmla="*/ 2 w 2"/>
                  <a:gd name="T45" fmla="*/ 3 h 3"/>
                  <a:gd name="T46" fmla="*/ 2 w 2"/>
                  <a:gd name="T47" fmla="*/ 2 h 3"/>
                  <a:gd name="T48" fmla="*/ 2 w 2"/>
                  <a:gd name="T49" fmla="*/ 1 h 3"/>
                  <a:gd name="T50" fmla="*/ 2 w 2"/>
                  <a:gd name="T51" fmla="*/ 1 h 3"/>
                  <a:gd name="T52" fmla="*/ 2 w 2"/>
                  <a:gd name="T53" fmla="*/ 1 h 3"/>
                  <a:gd name="T54" fmla="*/ 2 w 2"/>
                  <a:gd name="T55" fmla="*/ 0 h 3"/>
                  <a:gd name="T56" fmla="*/ 2 w 2"/>
                  <a:gd name="T57" fmla="*/ 0 h 3"/>
                  <a:gd name="T58" fmla="*/ 2 w 2"/>
                  <a:gd name="T59" fmla="*/ 0 h 3"/>
                  <a:gd name="T60" fmla="*/ 1 w 2"/>
                  <a:gd name="T61" fmla="*/ 0 h 3"/>
                  <a:gd name="T62" fmla="*/ 1 w 2"/>
                  <a:gd name="T63" fmla="*/ 0 h 3"/>
                  <a:gd name="T64" fmla="*/ 1 w 2"/>
                  <a:gd name="T6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85" name="Freeform 40"/>
              <p:cNvSpPr>
                <a:spLocks/>
              </p:cNvSpPr>
              <p:nvPr/>
            </p:nvSpPr>
            <p:spPr bwMode="auto">
              <a:xfrm>
                <a:off x="795" y="3693"/>
                <a:ext cx="14" cy="15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3 w 3"/>
                  <a:gd name="T5" fmla="*/ 3 h 3"/>
                  <a:gd name="T6" fmla="*/ 3 w 3"/>
                  <a:gd name="T7" fmla="*/ 3 h 3"/>
                  <a:gd name="T8" fmla="*/ 3 w 3"/>
                  <a:gd name="T9" fmla="*/ 3 h 3"/>
                  <a:gd name="T10" fmla="*/ 3 w 3"/>
                  <a:gd name="T11" fmla="*/ 3 h 3"/>
                  <a:gd name="T12" fmla="*/ 2 w 3"/>
                  <a:gd name="T13" fmla="*/ 2 h 3"/>
                  <a:gd name="T14" fmla="*/ 1 w 3"/>
                  <a:gd name="T15" fmla="*/ 1 h 3"/>
                  <a:gd name="T16" fmla="*/ 1 w 3"/>
                  <a:gd name="T17" fmla="*/ 1 h 3"/>
                  <a:gd name="T18" fmla="*/ 1 w 3"/>
                  <a:gd name="T19" fmla="*/ 1 h 3"/>
                  <a:gd name="T20" fmla="*/ 1 w 3"/>
                  <a:gd name="T21" fmla="*/ 1 h 3"/>
                  <a:gd name="T22" fmla="*/ 1 w 3"/>
                  <a:gd name="T23" fmla="*/ 1 h 3"/>
                  <a:gd name="T24" fmla="*/ 1 w 3"/>
                  <a:gd name="T25" fmla="*/ 0 h 3"/>
                  <a:gd name="T26" fmla="*/ 0 w 3"/>
                  <a:gd name="T27" fmla="*/ 0 h 3"/>
                  <a:gd name="T28" fmla="*/ 0 w 3"/>
                  <a:gd name="T29" fmla="*/ 0 h 3"/>
                  <a:gd name="T30" fmla="*/ 0 w 3"/>
                  <a:gd name="T31" fmla="*/ 0 h 3"/>
                  <a:gd name="T32" fmla="*/ 0 w 3"/>
                  <a:gd name="T33" fmla="*/ 0 h 3"/>
                  <a:gd name="T34" fmla="*/ 0 w 3"/>
                  <a:gd name="T35" fmla="*/ 0 h 3"/>
                  <a:gd name="T36" fmla="*/ 0 w 3"/>
                  <a:gd name="T37" fmla="*/ 0 h 3"/>
                  <a:gd name="T38" fmla="*/ 0 w 3"/>
                  <a:gd name="T39" fmla="*/ 0 h 3"/>
                  <a:gd name="T40" fmla="*/ 0 w 3"/>
                  <a:gd name="T41" fmla="*/ 1 h 3"/>
                  <a:gd name="T42" fmla="*/ 0 w 3"/>
                  <a:gd name="T43" fmla="*/ 1 h 3"/>
                  <a:gd name="T44" fmla="*/ 0 w 3"/>
                  <a:gd name="T45" fmla="*/ 1 h 3"/>
                  <a:gd name="T46" fmla="*/ 0 w 3"/>
                  <a:gd name="T47" fmla="*/ 1 h 3"/>
                  <a:gd name="T48" fmla="*/ 1 w 3"/>
                  <a:gd name="T49" fmla="*/ 1 h 3"/>
                  <a:gd name="T50" fmla="*/ 1 w 3"/>
                  <a:gd name="T51" fmla="*/ 2 h 3"/>
                  <a:gd name="T52" fmla="*/ 1 w 3"/>
                  <a:gd name="T53" fmla="*/ 2 h 3"/>
                  <a:gd name="T54" fmla="*/ 2 w 3"/>
                  <a:gd name="T55" fmla="*/ 3 h 3"/>
                  <a:gd name="T56" fmla="*/ 2 w 3"/>
                  <a:gd name="T57" fmla="*/ 3 h 3"/>
                  <a:gd name="T58" fmla="*/ 3 w 3"/>
                  <a:gd name="T59" fmla="*/ 3 h 3"/>
                  <a:gd name="T60" fmla="*/ 3 w 3"/>
                  <a:gd name="T61" fmla="*/ 3 h 3"/>
                  <a:gd name="T62" fmla="*/ 3 w 3"/>
                  <a:gd name="T63" fmla="*/ 3 h 3"/>
                  <a:gd name="T64" fmla="*/ 3 w 3"/>
                  <a:gd name="T65" fmla="*/ 3 h 3"/>
                  <a:gd name="T66" fmla="*/ 3 w 3"/>
                  <a:gd name="T6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86" name="Freeform 41"/>
              <p:cNvSpPr>
                <a:spLocks/>
              </p:cNvSpPr>
              <p:nvPr/>
            </p:nvSpPr>
            <p:spPr bwMode="auto">
              <a:xfrm>
                <a:off x="768" y="3683"/>
                <a:ext cx="19" cy="10"/>
              </a:xfrm>
              <a:custGeom>
                <a:avLst/>
                <a:gdLst>
                  <a:gd name="T0" fmla="*/ 0 w 4"/>
                  <a:gd name="T1" fmla="*/ 1 h 2"/>
                  <a:gd name="T2" fmla="*/ 0 w 4"/>
                  <a:gd name="T3" fmla="*/ 1 h 2"/>
                  <a:gd name="T4" fmla="*/ 1 w 4"/>
                  <a:gd name="T5" fmla="*/ 0 h 2"/>
                  <a:gd name="T6" fmla="*/ 1 w 4"/>
                  <a:gd name="T7" fmla="*/ 0 h 2"/>
                  <a:gd name="T8" fmla="*/ 2 w 4"/>
                  <a:gd name="T9" fmla="*/ 0 h 2"/>
                  <a:gd name="T10" fmla="*/ 3 w 4"/>
                  <a:gd name="T11" fmla="*/ 0 h 2"/>
                  <a:gd name="T12" fmla="*/ 3 w 4"/>
                  <a:gd name="T13" fmla="*/ 0 h 2"/>
                  <a:gd name="T14" fmla="*/ 3 w 4"/>
                  <a:gd name="T15" fmla="*/ 0 h 2"/>
                  <a:gd name="T16" fmla="*/ 3 w 4"/>
                  <a:gd name="T17" fmla="*/ 1 h 2"/>
                  <a:gd name="T18" fmla="*/ 4 w 4"/>
                  <a:gd name="T19" fmla="*/ 1 h 2"/>
                  <a:gd name="T20" fmla="*/ 4 w 4"/>
                  <a:gd name="T21" fmla="*/ 1 h 2"/>
                  <a:gd name="T22" fmla="*/ 4 w 4"/>
                  <a:gd name="T23" fmla="*/ 1 h 2"/>
                  <a:gd name="T24" fmla="*/ 4 w 4"/>
                  <a:gd name="T25" fmla="*/ 1 h 2"/>
                  <a:gd name="T26" fmla="*/ 4 w 4"/>
                  <a:gd name="T27" fmla="*/ 1 h 2"/>
                  <a:gd name="T28" fmla="*/ 4 w 4"/>
                  <a:gd name="T29" fmla="*/ 1 h 2"/>
                  <a:gd name="T30" fmla="*/ 4 w 4"/>
                  <a:gd name="T31" fmla="*/ 1 h 2"/>
                  <a:gd name="T32" fmla="*/ 4 w 4"/>
                  <a:gd name="T33" fmla="*/ 2 h 2"/>
                  <a:gd name="T34" fmla="*/ 4 w 4"/>
                  <a:gd name="T35" fmla="*/ 2 h 2"/>
                  <a:gd name="T36" fmla="*/ 4 w 4"/>
                  <a:gd name="T37" fmla="*/ 2 h 2"/>
                  <a:gd name="T38" fmla="*/ 4 w 4"/>
                  <a:gd name="T39" fmla="*/ 2 h 2"/>
                  <a:gd name="T40" fmla="*/ 3 w 4"/>
                  <a:gd name="T41" fmla="*/ 1 h 2"/>
                  <a:gd name="T42" fmla="*/ 3 w 4"/>
                  <a:gd name="T43" fmla="*/ 1 h 2"/>
                  <a:gd name="T44" fmla="*/ 3 w 4"/>
                  <a:gd name="T45" fmla="*/ 2 h 2"/>
                  <a:gd name="T46" fmla="*/ 3 w 4"/>
                  <a:gd name="T47" fmla="*/ 2 h 2"/>
                  <a:gd name="T48" fmla="*/ 3 w 4"/>
                  <a:gd name="T49" fmla="*/ 2 h 2"/>
                  <a:gd name="T50" fmla="*/ 2 w 4"/>
                  <a:gd name="T51" fmla="*/ 2 h 2"/>
                  <a:gd name="T52" fmla="*/ 2 w 4"/>
                  <a:gd name="T53" fmla="*/ 2 h 2"/>
                  <a:gd name="T54" fmla="*/ 2 w 4"/>
                  <a:gd name="T55" fmla="*/ 2 h 2"/>
                  <a:gd name="T56" fmla="*/ 2 w 4"/>
                  <a:gd name="T57" fmla="*/ 2 h 2"/>
                  <a:gd name="T58" fmla="*/ 2 w 4"/>
                  <a:gd name="T59" fmla="*/ 2 h 2"/>
                  <a:gd name="T60" fmla="*/ 2 w 4"/>
                  <a:gd name="T61" fmla="*/ 2 h 2"/>
                  <a:gd name="T62" fmla="*/ 2 w 4"/>
                  <a:gd name="T63" fmla="*/ 2 h 2"/>
                  <a:gd name="T64" fmla="*/ 1 w 4"/>
                  <a:gd name="T65" fmla="*/ 2 h 2"/>
                  <a:gd name="T66" fmla="*/ 1 w 4"/>
                  <a:gd name="T67" fmla="*/ 2 h 2"/>
                  <a:gd name="T68" fmla="*/ 1 w 4"/>
                  <a:gd name="T69" fmla="*/ 1 h 2"/>
                  <a:gd name="T70" fmla="*/ 1 w 4"/>
                  <a:gd name="T71" fmla="*/ 1 h 2"/>
                  <a:gd name="T72" fmla="*/ 1 w 4"/>
                  <a:gd name="T73" fmla="*/ 1 h 2"/>
                  <a:gd name="T74" fmla="*/ 1 w 4"/>
                  <a:gd name="T75" fmla="*/ 1 h 2"/>
                  <a:gd name="T76" fmla="*/ 1 w 4"/>
                  <a:gd name="T77" fmla="*/ 1 h 2"/>
                  <a:gd name="T78" fmla="*/ 1 w 4"/>
                  <a:gd name="T79" fmla="*/ 1 h 2"/>
                  <a:gd name="T80" fmla="*/ 1 w 4"/>
                  <a:gd name="T81" fmla="*/ 1 h 2"/>
                  <a:gd name="T82" fmla="*/ 1 w 4"/>
                  <a:gd name="T83" fmla="*/ 1 h 2"/>
                  <a:gd name="T84" fmla="*/ 1 w 4"/>
                  <a:gd name="T85" fmla="*/ 1 h 2"/>
                  <a:gd name="T86" fmla="*/ 1 w 4"/>
                  <a:gd name="T87" fmla="*/ 1 h 2"/>
                  <a:gd name="T88" fmla="*/ 1 w 4"/>
                  <a:gd name="T89" fmla="*/ 1 h 2"/>
                  <a:gd name="T90" fmla="*/ 1 w 4"/>
                  <a:gd name="T91" fmla="*/ 1 h 2"/>
                  <a:gd name="T92" fmla="*/ 1 w 4"/>
                  <a:gd name="T93" fmla="*/ 1 h 2"/>
                  <a:gd name="T94" fmla="*/ 0 w 4"/>
                  <a:gd name="T95" fmla="*/ 1 h 2"/>
                  <a:gd name="T96" fmla="*/ 0 w 4"/>
                  <a:gd name="T97" fmla="*/ 1 h 2"/>
                  <a:gd name="T98" fmla="*/ 0 w 4"/>
                  <a:gd name="T99" fmla="*/ 1 h 2"/>
                  <a:gd name="T100" fmla="*/ 0 w 4"/>
                  <a:gd name="T101" fmla="*/ 1 h 2"/>
                  <a:gd name="T102" fmla="*/ 0 w 4"/>
                  <a:gd name="T103" fmla="*/ 1 h 2"/>
                  <a:gd name="T104" fmla="*/ 0 w 4"/>
                  <a:gd name="T105" fmla="*/ 1 h 2"/>
                  <a:gd name="T106" fmla="*/ 0 w 4"/>
                  <a:gd name="T107" fmla="*/ 1 h 2"/>
                  <a:gd name="T108" fmla="*/ 0 w 4"/>
                  <a:gd name="T109" fmla="*/ 1 h 2"/>
                  <a:gd name="T110" fmla="*/ 0 w 4"/>
                  <a:gd name="T111" fmla="*/ 1 h 2"/>
                  <a:gd name="T112" fmla="*/ 0 w 4"/>
                  <a:gd name="T113" fmla="*/ 1 h 2"/>
                  <a:gd name="T114" fmla="*/ 0 w 4"/>
                  <a:gd name="T115" fmla="*/ 1 h 2"/>
                  <a:gd name="T116" fmla="*/ 0 w 4"/>
                  <a:gd name="T117" fmla="*/ 1 h 2"/>
                  <a:gd name="T118" fmla="*/ 0 w 4"/>
                  <a:gd name="T119" fmla="*/ 1 h 2"/>
                  <a:gd name="T120" fmla="*/ 0 w 4"/>
                  <a:gd name="T1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36" name="Freeform 42"/>
            <p:cNvSpPr>
              <a:spLocks/>
            </p:cNvSpPr>
            <p:nvPr/>
          </p:nvSpPr>
          <p:spPr bwMode="auto">
            <a:xfrm>
              <a:off x="4790283" y="2217005"/>
              <a:ext cx="513608" cy="546467"/>
            </a:xfrm>
            <a:custGeom>
              <a:avLst/>
              <a:gdLst>
                <a:gd name="T0" fmla="*/ 66 w 76"/>
                <a:gd name="T1" fmla="*/ 94 h 94"/>
                <a:gd name="T2" fmla="*/ 76 w 76"/>
                <a:gd name="T3" fmla="*/ 27 h 94"/>
                <a:gd name="T4" fmla="*/ 51 w 76"/>
                <a:gd name="T5" fmla="*/ 23 h 94"/>
                <a:gd name="T6" fmla="*/ 53 w 76"/>
                <a:gd name="T7" fmla="*/ 6 h 94"/>
                <a:gd name="T8" fmla="*/ 16 w 76"/>
                <a:gd name="T9" fmla="*/ 0 h 94"/>
                <a:gd name="T10" fmla="*/ 0 w 76"/>
                <a:gd name="T11" fmla="*/ 84 h 94"/>
                <a:gd name="T12" fmla="*/ 0 w 76"/>
                <a:gd name="T13" fmla="*/ 84 h 94"/>
                <a:gd name="T14" fmla="*/ 66 w 76"/>
                <a:gd name="T15" fmla="*/ 94 h 94"/>
                <a:gd name="T16" fmla="*/ 66 w 76"/>
                <a:gd name="T1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94">
                  <a:moveTo>
                    <a:pt x="66" y="94"/>
                  </a:moveTo>
                  <a:lnTo>
                    <a:pt x="76" y="27"/>
                  </a:lnTo>
                  <a:lnTo>
                    <a:pt x="51" y="23"/>
                  </a:lnTo>
                  <a:lnTo>
                    <a:pt x="53" y="6"/>
                  </a:lnTo>
                  <a:lnTo>
                    <a:pt x="16" y="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66" y="94"/>
                  </a:lnTo>
                  <a:lnTo>
                    <a:pt x="66" y="94"/>
                  </a:lnTo>
                  <a:close/>
                </a:path>
              </a:pathLst>
            </a:custGeom>
            <a:solidFill>
              <a:srgbClr val="9BBB59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" name="Freeform 43"/>
            <p:cNvSpPr>
              <a:spLocks/>
            </p:cNvSpPr>
            <p:nvPr/>
          </p:nvSpPr>
          <p:spPr bwMode="auto">
            <a:xfrm>
              <a:off x="4220591" y="1403853"/>
              <a:ext cx="605113" cy="383360"/>
            </a:xfrm>
            <a:custGeom>
              <a:avLst/>
              <a:gdLst>
                <a:gd name="T0" fmla="*/ 1 w 90"/>
                <a:gd name="T1" fmla="*/ 40 h 66"/>
                <a:gd name="T2" fmla="*/ 0 w 90"/>
                <a:gd name="T3" fmla="*/ 40 h 66"/>
                <a:gd name="T4" fmla="*/ 1 w 90"/>
                <a:gd name="T5" fmla="*/ 37 h 66"/>
                <a:gd name="T6" fmla="*/ 1 w 90"/>
                <a:gd name="T7" fmla="*/ 35 h 66"/>
                <a:gd name="T8" fmla="*/ 1 w 90"/>
                <a:gd name="T9" fmla="*/ 35 h 66"/>
                <a:gd name="T10" fmla="*/ 2 w 90"/>
                <a:gd name="T11" fmla="*/ 36 h 66"/>
                <a:gd name="T12" fmla="*/ 1 w 90"/>
                <a:gd name="T13" fmla="*/ 37 h 66"/>
                <a:gd name="T14" fmla="*/ 3 w 90"/>
                <a:gd name="T15" fmla="*/ 36 h 66"/>
                <a:gd name="T16" fmla="*/ 3 w 90"/>
                <a:gd name="T17" fmla="*/ 35 h 66"/>
                <a:gd name="T18" fmla="*/ 3 w 90"/>
                <a:gd name="T19" fmla="*/ 33 h 66"/>
                <a:gd name="T20" fmla="*/ 2 w 90"/>
                <a:gd name="T21" fmla="*/ 30 h 66"/>
                <a:gd name="T22" fmla="*/ 3 w 90"/>
                <a:gd name="T23" fmla="*/ 30 h 66"/>
                <a:gd name="T24" fmla="*/ 5 w 90"/>
                <a:gd name="T25" fmla="*/ 29 h 66"/>
                <a:gd name="T26" fmla="*/ 4 w 90"/>
                <a:gd name="T27" fmla="*/ 28 h 66"/>
                <a:gd name="T28" fmla="*/ 3 w 90"/>
                <a:gd name="T29" fmla="*/ 29 h 66"/>
                <a:gd name="T30" fmla="*/ 3 w 90"/>
                <a:gd name="T31" fmla="*/ 25 h 66"/>
                <a:gd name="T32" fmla="*/ 3 w 90"/>
                <a:gd name="T33" fmla="*/ 22 h 66"/>
                <a:gd name="T34" fmla="*/ 3 w 90"/>
                <a:gd name="T35" fmla="*/ 17 h 66"/>
                <a:gd name="T36" fmla="*/ 2 w 90"/>
                <a:gd name="T37" fmla="*/ 11 h 66"/>
                <a:gd name="T38" fmla="*/ 2 w 90"/>
                <a:gd name="T39" fmla="*/ 6 h 66"/>
                <a:gd name="T40" fmla="*/ 11 w 90"/>
                <a:gd name="T41" fmla="*/ 9 h 66"/>
                <a:gd name="T42" fmla="*/ 19 w 90"/>
                <a:gd name="T43" fmla="*/ 13 h 66"/>
                <a:gd name="T44" fmla="*/ 23 w 90"/>
                <a:gd name="T45" fmla="*/ 14 h 66"/>
                <a:gd name="T46" fmla="*/ 24 w 90"/>
                <a:gd name="T47" fmla="*/ 15 h 66"/>
                <a:gd name="T48" fmla="*/ 24 w 90"/>
                <a:gd name="T49" fmla="*/ 20 h 66"/>
                <a:gd name="T50" fmla="*/ 22 w 90"/>
                <a:gd name="T51" fmla="*/ 23 h 66"/>
                <a:gd name="T52" fmla="*/ 22 w 90"/>
                <a:gd name="T53" fmla="*/ 25 h 66"/>
                <a:gd name="T54" fmla="*/ 22 w 90"/>
                <a:gd name="T55" fmla="*/ 27 h 66"/>
                <a:gd name="T56" fmla="*/ 23 w 90"/>
                <a:gd name="T57" fmla="*/ 28 h 66"/>
                <a:gd name="T58" fmla="*/ 25 w 90"/>
                <a:gd name="T59" fmla="*/ 24 h 66"/>
                <a:gd name="T60" fmla="*/ 27 w 90"/>
                <a:gd name="T61" fmla="*/ 21 h 66"/>
                <a:gd name="T62" fmla="*/ 29 w 90"/>
                <a:gd name="T63" fmla="*/ 18 h 66"/>
                <a:gd name="T64" fmla="*/ 26 w 90"/>
                <a:gd name="T65" fmla="*/ 10 h 66"/>
                <a:gd name="T66" fmla="*/ 27 w 90"/>
                <a:gd name="T67" fmla="*/ 9 h 66"/>
                <a:gd name="T68" fmla="*/ 29 w 90"/>
                <a:gd name="T69" fmla="*/ 7 h 66"/>
                <a:gd name="T70" fmla="*/ 27 w 90"/>
                <a:gd name="T71" fmla="*/ 5 h 66"/>
                <a:gd name="T72" fmla="*/ 27 w 90"/>
                <a:gd name="T73" fmla="*/ 0 h 66"/>
                <a:gd name="T74" fmla="*/ 62 w 90"/>
                <a:gd name="T75" fmla="*/ 9 h 66"/>
                <a:gd name="T76" fmla="*/ 90 w 90"/>
                <a:gd name="T77" fmla="*/ 16 h 66"/>
                <a:gd name="T78" fmla="*/ 80 w 90"/>
                <a:gd name="T79" fmla="*/ 59 h 66"/>
                <a:gd name="T80" fmla="*/ 80 w 90"/>
                <a:gd name="T81" fmla="*/ 60 h 66"/>
                <a:gd name="T82" fmla="*/ 80 w 90"/>
                <a:gd name="T83" fmla="*/ 61 h 66"/>
                <a:gd name="T84" fmla="*/ 81 w 90"/>
                <a:gd name="T85" fmla="*/ 63 h 66"/>
                <a:gd name="T86" fmla="*/ 80 w 90"/>
                <a:gd name="T87" fmla="*/ 64 h 66"/>
                <a:gd name="T88" fmla="*/ 80 w 90"/>
                <a:gd name="T89" fmla="*/ 66 h 66"/>
                <a:gd name="T90" fmla="*/ 55 w 90"/>
                <a:gd name="T91" fmla="*/ 61 h 66"/>
                <a:gd name="T92" fmla="*/ 52 w 90"/>
                <a:gd name="T93" fmla="*/ 61 h 66"/>
                <a:gd name="T94" fmla="*/ 50 w 90"/>
                <a:gd name="T95" fmla="*/ 60 h 66"/>
                <a:gd name="T96" fmla="*/ 47 w 90"/>
                <a:gd name="T97" fmla="*/ 61 h 66"/>
                <a:gd name="T98" fmla="*/ 44 w 90"/>
                <a:gd name="T99" fmla="*/ 60 h 66"/>
                <a:gd name="T100" fmla="*/ 41 w 90"/>
                <a:gd name="T101" fmla="*/ 61 h 66"/>
                <a:gd name="T102" fmla="*/ 37 w 90"/>
                <a:gd name="T103" fmla="*/ 60 h 66"/>
                <a:gd name="T104" fmla="*/ 30 w 90"/>
                <a:gd name="T105" fmla="*/ 60 h 66"/>
                <a:gd name="T106" fmla="*/ 24 w 90"/>
                <a:gd name="T107" fmla="*/ 58 h 66"/>
                <a:gd name="T108" fmla="*/ 19 w 90"/>
                <a:gd name="T109" fmla="*/ 58 h 66"/>
                <a:gd name="T110" fmla="*/ 12 w 90"/>
                <a:gd name="T111" fmla="*/ 56 h 66"/>
                <a:gd name="T112" fmla="*/ 11 w 90"/>
                <a:gd name="T113" fmla="*/ 50 h 66"/>
                <a:gd name="T114" fmla="*/ 11 w 90"/>
                <a:gd name="T115" fmla="*/ 47 h 66"/>
                <a:gd name="T116" fmla="*/ 7 w 90"/>
                <a:gd name="T117" fmla="*/ 44 h 66"/>
                <a:gd name="T118" fmla="*/ 6 w 90"/>
                <a:gd name="T119" fmla="*/ 43 h 66"/>
                <a:gd name="T120" fmla="*/ 3 w 90"/>
                <a:gd name="T121" fmla="*/ 4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" h="66">
                  <a:moveTo>
                    <a:pt x="3" y="42"/>
                  </a:moveTo>
                  <a:lnTo>
                    <a:pt x="1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2" y="38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4" y="34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4" y="30"/>
                  </a:lnTo>
                  <a:lnTo>
                    <a:pt x="5" y="29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9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2" y="8"/>
                  </a:lnTo>
                  <a:lnTo>
                    <a:pt x="2" y="6"/>
                  </a:lnTo>
                  <a:lnTo>
                    <a:pt x="3" y="3"/>
                  </a:lnTo>
                  <a:lnTo>
                    <a:pt x="11" y="9"/>
                  </a:lnTo>
                  <a:lnTo>
                    <a:pt x="16" y="12"/>
                  </a:lnTo>
                  <a:lnTo>
                    <a:pt x="19" y="13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3" y="21"/>
                  </a:lnTo>
                  <a:lnTo>
                    <a:pt x="22" y="23"/>
                  </a:lnTo>
                  <a:lnTo>
                    <a:pt x="22" y="25"/>
                  </a:lnTo>
                  <a:lnTo>
                    <a:pt x="22" y="25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4" y="27"/>
                  </a:lnTo>
                  <a:lnTo>
                    <a:pt x="25" y="24"/>
                  </a:lnTo>
                  <a:lnTo>
                    <a:pt x="26" y="23"/>
                  </a:lnTo>
                  <a:lnTo>
                    <a:pt x="27" y="21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8" y="15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3"/>
                  </a:lnTo>
                  <a:lnTo>
                    <a:pt x="27" y="0"/>
                  </a:lnTo>
                  <a:lnTo>
                    <a:pt x="45" y="5"/>
                  </a:lnTo>
                  <a:lnTo>
                    <a:pt x="62" y="9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80" y="59"/>
                  </a:lnTo>
                  <a:lnTo>
                    <a:pt x="80" y="59"/>
                  </a:lnTo>
                  <a:lnTo>
                    <a:pt x="80" y="59"/>
                  </a:lnTo>
                  <a:lnTo>
                    <a:pt x="80" y="60"/>
                  </a:lnTo>
                  <a:lnTo>
                    <a:pt x="80" y="61"/>
                  </a:lnTo>
                  <a:lnTo>
                    <a:pt x="80" y="61"/>
                  </a:lnTo>
                  <a:lnTo>
                    <a:pt x="81" y="62"/>
                  </a:lnTo>
                  <a:lnTo>
                    <a:pt x="81" y="63"/>
                  </a:lnTo>
                  <a:lnTo>
                    <a:pt x="80" y="63"/>
                  </a:lnTo>
                  <a:lnTo>
                    <a:pt x="80" y="64"/>
                  </a:lnTo>
                  <a:lnTo>
                    <a:pt x="80" y="65"/>
                  </a:lnTo>
                  <a:lnTo>
                    <a:pt x="80" y="66"/>
                  </a:lnTo>
                  <a:lnTo>
                    <a:pt x="56" y="60"/>
                  </a:lnTo>
                  <a:lnTo>
                    <a:pt x="55" y="61"/>
                  </a:lnTo>
                  <a:lnTo>
                    <a:pt x="53" y="61"/>
                  </a:lnTo>
                  <a:lnTo>
                    <a:pt x="52" y="61"/>
                  </a:lnTo>
                  <a:lnTo>
                    <a:pt x="51" y="61"/>
                  </a:lnTo>
                  <a:lnTo>
                    <a:pt x="50" y="60"/>
                  </a:lnTo>
                  <a:lnTo>
                    <a:pt x="48" y="60"/>
                  </a:lnTo>
                  <a:lnTo>
                    <a:pt x="47" y="61"/>
                  </a:lnTo>
                  <a:lnTo>
                    <a:pt x="45" y="60"/>
                  </a:lnTo>
                  <a:lnTo>
                    <a:pt x="44" y="60"/>
                  </a:lnTo>
                  <a:lnTo>
                    <a:pt x="42" y="61"/>
                  </a:lnTo>
                  <a:lnTo>
                    <a:pt x="41" y="61"/>
                  </a:lnTo>
                  <a:lnTo>
                    <a:pt x="38" y="61"/>
                  </a:lnTo>
                  <a:lnTo>
                    <a:pt x="37" y="60"/>
                  </a:lnTo>
                  <a:lnTo>
                    <a:pt x="35" y="60"/>
                  </a:lnTo>
                  <a:lnTo>
                    <a:pt x="30" y="60"/>
                  </a:lnTo>
                  <a:lnTo>
                    <a:pt x="29" y="59"/>
                  </a:lnTo>
                  <a:lnTo>
                    <a:pt x="24" y="58"/>
                  </a:lnTo>
                  <a:lnTo>
                    <a:pt x="22" y="57"/>
                  </a:lnTo>
                  <a:lnTo>
                    <a:pt x="19" y="58"/>
                  </a:lnTo>
                  <a:lnTo>
                    <a:pt x="15" y="57"/>
                  </a:lnTo>
                  <a:lnTo>
                    <a:pt x="12" y="56"/>
                  </a:lnTo>
                  <a:lnTo>
                    <a:pt x="11" y="54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1" y="47"/>
                  </a:lnTo>
                  <a:lnTo>
                    <a:pt x="9" y="4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6" y="43"/>
                  </a:lnTo>
                  <a:lnTo>
                    <a:pt x="3" y="42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" name="Freeform 44"/>
            <p:cNvSpPr>
              <a:spLocks/>
            </p:cNvSpPr>
            <p:nvPr/>
          </p:nvSpPr>
          <p:spPr bwMode="auto">
            <a:xfrm>
              <a:off x="4058244" y="1647918"/>
              <a:ext cx="727612" cy="539323"/>
            </a:xfrm>
            <a:custGeom>
              <a:avLst/>
              <a:gdLst>
                <a:gd name="T0" fmla="*/ 0 w 108"/>
                <a:gd name="T1" fmla="*/ 67 h 90"/>
                <a:gd name="T2" fmla="*/ 0 w 108"/>
                <a:gd name="T3" fmla="*/ 62 h 90"/>
                <a:gd name="T4" fmla="*/ 1 w 108"/>
                <a:gd name="T5" fmla="*/ 57 h 90"/>
                <a:gd name="T6" fmla="*/ 2 w 108"/>
                <a:gd name="T7" fmla="*/ 51 h 90"/>
                <a:gd name="T8" fmla="*/ 3 w 108"/>
                <a:gd name="T9" fmla="*/ 49 h 90"/>
                <a:gd name="T10" fmla="*/ 5 w 108"/>
                <a:gd name="T11" fmla="*/ 47 h 90"/>
                <a:gd name="T12" fmla="*/ 5 w 108"/>
                <a:gd name="T13" fmla="*/ 45 h 90"/>
                <a:gd name="T14" fmla="*/ 10 w 108"/>
                <a:gd name="T15" fmla="*/ 37 h 90"/>
                <a:gd name="T16" fmla="*/ 16 w 108"/>
                <a:gd name="T17" fmla="*/ 23 h 90"/>
                <a:gd name="T18" fmla="*/ 20 w 108"/>
                <a:gd name="T19" fmla="*/ 13 h 90"/>
                <a:gd name="T20" fmla="*/ 24 w 108"/>
                <a:gd name="T21" fmla="*/ 3 h 90"/>
                <a:gd name="T22" fmla="*/ 24 w 108"/>
                <a:gd name="T23" fmla="*/ 0 h 90"/>
                <a:gd name="T24" fmla="*/ 27 w 108"/>
                <a:gd name="T25" fmla="*/ 0 h 90"/>
                <a:gd name="T26" fmla="*/ 30 w 108"/>
                <a:gd name="T27" fmla="*/ 1 h 90"/>
                <a:gd name="T28" fmla="*/ 31 w 108"/>
                <a:gd name="T29" fmla="*/ 2 h 90"/>
                <a:gd name="T30" fmla="*/ 35 w 108"/>
                <a:gd name="T31" fmla="*/ 5 h 90"/>
                <a:gd name="T32" fmla="*/ 35 w 108"/>
                <a:gd name="T33" fmla="*/ 8 h 90"/>
                <a:gd name="T34" fmla="*/ 36 w 108"/>
                <a:gd name="T35" fmla="*/ 14 h 90"/>
                <a:gd name="T36" fmla="*/ 43 w 108"/>
                <a:gd name="T37" fmla="*/ 16 h 90"/>
                <a:gd name="T38" fmla="*/ 48 w 108"/>
                <a:gd name="T39" fmla="*/ 16 h 90"/>
                <a:gd name="T40" fmla="*/ 54 w 108"/>
                <a:gd name="T41" fmla="*/ 18 h 90"/>
                <a:gd name="T42" fmla="*/ 61 w 108"/>
                <a:gd name="T43" fmla="*/ 18 h 90"/>
                <a:gd name="T44" fmla="*/ 65 w 108"/>
                <a:gd name="T45" fmla="*/ 19 h 90"/>
                <a:gd name="T46" fmla="*/ 68 w 108"/>
                <a:gd name="T47" fmla="*/ 18 h 90"/>
                <a:gd name="T48" fmla="*/ 71 w 108"/>
                <a:gd name="T49" fmla="*/ 19 h 90"/>
                <a:gd name="T50" fmla="*/ 74 w 108"/>
                <a:gd name="T51" fmla="*/ 18 h 90"/>
                <a:gd name="T52" fmla="*/ 76 w 108"/>
                <a:gd name="T53" fmla="*/ 19 h 90"/>
                <a:gd name="T54" fmla="*/ 79 w 108"/>
                <a:gd name="T55" fmla="*/ 19 h 90"/>
                <a:gd name="T56" fmla="*/ 104 w 108"/>
                <a:gd name="T57" fmla="*/ 24 h 90"/>
                <a:gd name="T58" fmla="*/ 105 w 108"/>
                <a:gd name="T59" fmla="*/ 27 h 90"/>
                <a:gd name="T60" fmla="*/ 108 w 108"/>
                <a:gd name="T61" fmla="*/ 28 h 90"/>
                <a:gd name="T62" fmla="*/ 102 w 108"/>
                <a:gd name="T63" fmla="*/ 40 h 90"/>
                <a:gd name="T64" fmla="*/ 101 w 108"/>
                <a:gd name="T65" fmla="*/ 42 h 90"/>
                <a:gd name="T66" fmla="*/ 98 w 108"/>
                <a:gd name="T67" fmla="*/ 44 h 90"/>
                <a:gd name="T68" fmla="*/ 94 w 108"/>
                <a:gd name="T69" fmla="*/ 51 h 90"/>
                <a:gd name="T70" fmla="*/ 97 w 108"/>
                <a:gd name="T71" fmla="*/ 53 h 90"/>
                <a:gd name="T72" fmla="*/ 97 w 108"/>
                <a:gd name="T73" fmla="*/ 55 h 90"/>
                <a:gd name="T74" fmla="*/ 96 w 108"/>
                <a:gd name="T75" fmla="*/ 56 h 90"/>
                <a:gd name="T76" fmla="*/ 95 w 108"/>
                <a:gd name="T77" fmla="*/ 60 h 90"/>
                <a:gd name="T78" fmla="*/ 52 w 108"/>
                <a:gd name="T79" fmla="*/ 81 h 90"/>
                <a:gd name="T80" fmla="*/ 1 w 108"/>
                <a:gd name="T81" fmla="*/ 6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8" h="90">
                  <a:moveTo>
                    <a:pt x="1" y="68"/>
                  </a:moveTo>
                  <a:lnTo>
                    <a:pt x="0" y="67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0" y="60"/>
                  </a:lnTo>
                  <a:lnTo>
                    <a:pt x="1" y="57"/>
                  </a:lnTo>
                  <a:lnTo>
                    <a:pt x="1" y="52"/>
                  </a:lnTo>
                  <a:lnTo>
                    <a:pt x="2" y="51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4" y="48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9" y="41"/>
                  </a:lnTo>
                  <a:lnTo>
                    <a:pt x="10" y="37"/>
                  </a:lnTo>
                  <a:lnTo>
                    <a:pt x="13" y="32"/>
                  </a:lnTo>
                  <a:lnTo>
                    <a:pt x="16" y="23"/>
                  </a:lnTo>
                  <a:lnTo>
                    <a:pt x="18" y="19"/>
                  </a:lnTo>
                  <a:lnTo>
                    <a:pt x="20" y="13"/>
                  </a:lnTo>
                  <a:lnTo>
                    <a:pt x="23" y="5"/>
                  </a:lnTo>
                  <a:lnTo>
                    <a:pt x="24" y="3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5"/>
                  </a:lnTo>
                  <a:lnTo>
                    <a:pt x="36" y="7"/>
                  </a:lnTo>
                  <a:lnTo>
                    <a:pt x="35" y="8"/>
                  </a:lnTo>
                  <a:lnTo>
                    <a:pt x="35" y="12"/>
                  </a:lnTo>
                  <a:lnTo>
                    <a:pt x="36" y="14"/>
                  </a:lnTo>
                  <a:lnTo>
                    <a:pt x="39" y="15"/>
                  </a:lnTo>
                  <a:lnTo>
                    <a:pt x="43" y="16"/>
                  </a:lnTo>
                  <a:lnTo>
                    <a:pt x="46" y="15"/>
                  </a:lnTo>
                  <a:lnTo>
                    <a:pt x="48" y="16"/>
                  </a:lnTo>
                  <a:lnTo>
                    <a:pt x="53" y="17"/>
                  </a:lnTo>
                  <a:lnTo>
                    <a:pt x="54" y="18"/>
                  </a:lnTo>
                  <a:lnTo>
                    <a:pt x="59" y="18"/>
                  </a:lnTo>
                  <a:lnTo>
                    <a:pt x="61" y="18"/>
                  </a:lnTo>
                  <a:lnTo>
                    <a:pt x="62" y="19"/>
                  </a:lnTo>
                  <a:lnTo>
                    <a:pt x="65" y="19"/>
                  </a:lnTo>
                  <a:lnTo>
                    <a:pt x="66" y="19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1" y="19"/>
                  </a:lnTo>
                  <a:lnTo>
                    <a:pt x="72" y="18"/>
                  </a:lnTo>
                  <a:lnTo>
                    <a:pt x="74" y="18"/>
                  </a:lnTo>
                  <a:lnTo>
                    <a:pt x="75" y="19"/>
                  </a:lnTo>
                  <a:lnTo>
                    <a:pt x="76" y="19"/>
                  </a:lnTo>
                  <a:lnTo>
                    <a:pt x="77" y="19"/>
                  </a:lnTo>
                  <a:lnTo>
                    <a:pt x="79" y="19"/>
                  </a:lnTo>
                  <a:lnTo>
                    <a:pt x="80" y="18"/>
                  </a:lnTo>
                  <a:lnTo>
                    <a:pt x="104" y="24"/>
                  </a:lnTo>
                  <a:lnTo>
                    <a:pt x="104" y="25"/>
                  </a:lnTo>
                  <a:lnTo>
                    <a:pt x="105" y="27"/>
                  </a:lnTo>
                  <a:lnTo>
                    <a:pt x="107" y="27"/>
                  </a:lnTo>
                  <a:lnTo>
                    <a:pt x="108" y="28"/>
                  </a:lnTo>
                  <a:lnTo>
                    <a:pt x="108" y="31"/>
                  </a:lnTo>
                  <a:lnTo>
                    <a:pt x="102" y="40"/>
                  </a:lnTo>
                  <a:lnTo>
                    <a:pt x="101" y="41"/>
                  </a:lnTo>
                  <a:lnTo>
                    <a:pt x="101" y="42"/>
                  </a:lnTo>
                  <a:lnTo>
                    <a:pt x="100" y="43"/>
                  </a:lnTo>
                  <a:lnTo>
                    <a:pt x="98" y="44"/>
                  </a:lnTo>
                  <a:lnTo>
                    <a:pt x="95" y="49"/>
                  </a:lnTo>
                  <a:lnTo>
                    <a:pt x="94" y="51"/>
                  </a:lnTo>
                  <a:lnTo>
                    <a:pt x="95" y="52"/>
                  </a:lnTo>
                  <a:lnTo>
                    <a:pt x="97" y="53"/>
                  </a:lnTo>
                  <a:lnTo>
                    <a:pt x="98" y="54"/>
                  </a:lnTo>
                  <a:lnTo>
                    <a:pt x="97" y="55"/>
                  </a:lnTo>
                  <a:lnTo>
                    <a:pt x="97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5" y="60"/>
                  </a:lnTo>
                  <a:lnTo>
                    <a:pt x="88" y="90"/>
                  </a:lnTo>
                  <a:lnTo>
                    <a:pt x="52" y="81"/>
                  </a:lnTo>
                  <a:lnTo>
                    <a:pt x="1" y="68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" name="Freeform 45"/>
            <p:cNvSpPr>
              <a:spLocks/>
            </p:cNvSpPr>
            <p:nvPr/>
          </p:nvSpPr>
          <p:spPr bwMode="auto">
            <a:xfrm>
              <a:off x="4650074" y="1496717"/>
              <a:ext cx="544602" cy="754814"/>
            </a:xfrm>
            <a:custGeom>
              <a:avLst/>
              <a:gdLst>
                <a:gd name="T0" fmla="*/ 7 w 81"/>
                <a:gd name="T1" fmla="*/ 86 h 130"/>
                <a:gd name="T2" fmla="*/ 8 w 81"/>
                <a:gd name="T3" fmla="*/ 82 h 130"/>
                <a:gd name="T4" fmla="*/ 9 w 81"/>
                <a:gd name="T5" fmla="*/ 81 h 130"/>
                <a:gd name="T6" fmla="*/ 9 w 81"/>
                <a:gd name="T7" fmla="*/ 79 h 130"/>
                <a:gd name="T8" fmla="*/ 6 w 81"/>
                <a:gd name="T9" fmla="*/ 77 h 130"/>
                <a:gd name="T10" fmla="*/ 10 w 81"/>
                <a:gd name="T11" fmla="*/ 70 h 130"/>
                <a:gd name="T12" fmla="*/ 13 w 81"/>
                <a:gd name="T13" fmla="*/ 68 h 130"/>
                <a:gd name="T14" fmla="*/ 14 w 81"/>
                <a:gd name="T15" fmla="*/ 66 h 130"/>
                <a:gd name="T16" fmla="*/ 20 w 81"/>
                <a:gd name="T17" fmla="*/ 54 h 130"/>
                <a:gd name="T18" fmla="*/ 17 w 81"/>
                <a:gd name="T19" fmla="*/ 53 h 130"/>
                <a:gd name="T20" fmla="*/ 16 w 81"/>
                <a:gd name="T21" fmla="*/ 50 h 130"/>
                <a:gd name="T22" fmla="*/ 16 w 81"/>
                <a:gd name="T23" fmla="*/ 47 h 130"/>
                <a:gd name="T24" fmla="*/ 16 w 81"/>
                <a:gd name="T25" fmla="*/ 45 h 130"/>
                <a:gd name="T26" fmla="*/ 16 w 81"/>
                <a:gd name="T27" fmla="*/ 43 h 130"/>
                <a:gd name="T28" fmla="*/ 26 w 81"/>
                <a:gd name="T29" fmla="*/ 0 h 130"/>
                <a:gd name="T30" fmla="*/ 34 w 81"/>
                <a:gd name="T31" fmla="*/ 19 h 130"/>
                <a:gd name="T32" fmla="*/ 36 w 81"/>
                <a:gd name="T33" fmla="*/ 26 h 130"/>
                <a:gd name="T34" fmla="*/ 35 w 81"/>
                <a:gd name="T35" fmla="*/ 29 h 130"/>
                <a:gd name="T36" fmla="*/ 37 w 81"/>
                <a:gd name="T37" fmla="*/ 31 h 130"/>
                <a:gd name="T38" fmla="*/ 42 w 81"/>
                <a:gd name="T39" fmla="*/ 39 h 130"/>
                <a:gd name="T40" fmla="*/ 43 w 81"/>
                <a:gd name="T41" fmla="*/ 43 h 130"/>
                <a:gd name="T42" fmla="*/ 45 w 81"/>
                <a:gd name="T43" fmla="*/ 45 h 130"/>
                <a:gd name="T44" fmla="*/ 49 w 81"/>
                <a:gd name="T45" fmla="*/ 46 h 130"/>
                <a:gd name="T46" fmla="*/ 46 w 81"/>
                <a:gd name="T47" fmla="*/ 52 h 130"/>
                <a:gd name="T48" fmla="*/ 45 w 81"/>
                <a:gd name="T49" fmla="*/ 56 h 130"/>
                <a:gd name="T50" fmla="*/ 45 w 81"/>
                <a:gd name="T51" fmla="*/ 57 h 130"/>
                <a:gd name="T52" fmla="*/ 43 w 81"/>
                <a:gd name="T53" fmla="*/ 60 h 130"/>
                <a:gd name="T54" fmla="*/ 43 w 81"/>
                <a:gd name="T55" fmla="*/ 62 h 130"/>
                <a:gd name="T56" fmla="*/ 46 w 81"/>
                <a:gd name="T57" fmla="*/ 65 h 130"/>
                <a:gd name="T58" fmla="*/ 50 w 81"/>
                <a:gd name="T59" fmla="*/ 61 h 130"/>
                <a:gd name="T60" fmla="*/ 51 w 81"/>
                <a:gd name="T61" fmla="*/ 63 h 130"/>
                <a:gd name="T62" fmla="*/ 52 w 81"/>
                <a:gd name="T63" fmla="*/ 64 h 130"/>
                <a:gd name="T64" fmla="*/ 52 w 81"/>
                <a:gd name="T65" fmla="*/ 69 h 130"/>
                <a:gd name="T66" fmla="*/ 54 w 81"/>
                <a:gd name="T67" fmla="*/ 74 h 130"/>
                <a:gd name="T68" fmla="*/ 53 w 81"/>
                <a:gd name="T69" fmla="*/ 76 h 130"/>
                <a:gd name="T70" fmla="*/ 56 w 81"/>
                <a:gd name="T71" fmla="*/ 78 h 130"/>
                <a:gd name="T72" fmla="*/ 57 w 81"/>
                <a:gd name="T73" fmla="*/ 81 h 130"/>
                <a:gd name="T74" fmla="*/ 57 w 81"/>
                <a:gd name="T75" fmla="*/ 84 h 130"/>
                <a:gd name="T76" fmla="*/ 59 w 81"/>
                <a:gd name="T77" fmla="*/ 87 h 130"/>
                <a:gd name="T78" fmla="*/ 61 w 81"/>
                <a:gd name="T79" fmla="*/ 84 h 130"/>
                <a:gd name="T80" fmla="*/ 65 w 81"/>
                <a:gd name="T81" fmla="*/ 86 h 130"/>
                <a:gd name="T82" fmla="*/ 67 w 81"/>
                <a:gd name="T83" fmla="*/ 84 h 130"/>
                <a:gd name="T84" fmla="*/ 71 w 81"/>
                <a:gd name="T85" fmla="*/ 85 h 130"/>
                <a:gd name="T86" fmla="*/ 73 w 81"/>
                <a:gd name="T87" fmla="*/ 86 h 130"/>
                <a:gd name="T88" fmla="*/ 76 w 81"/>
                <a:gd name="T89" fmla="*/ 84 h 130"/>
                <a:gd name="T90" fmla="*/ 79 w 81"/>
                <a:gd name="T91" fmla="*/ 85 h 130"/>
                <a:gd name="T92" fmla="*/ 81 w 81"/>
                <a:gd name="T93" fmla="*/ 88 h 130"/>
                <a:gd name="T94" fmla="*/ 74 w 81"/>
                <a:gd name="T95" fmla="*/ 130 h 130"/>
                <a:gd name="T96" fmla="*/ 0 w 81"/>
                <a:gd name="T97" fmla="*/ 11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1" h="130">
                  <a:moveTo>
                    <a:pt x="0" y="116"/>
                  </a:moveTo>
                  <a:lnTo>
                    <a:pt x="7" y="86"/>
                  </a:lnTo>
                  <a:lnTo>
                    <a:pt x="8" y="84"/>
                  </a:lnTo>
                  <a:lnTo>
                    <a:pt x="8" y="82"/>
                  </a:lnTo>
                  <a:lnTo>
                    <a:pt x="9" y="82"/>
                  </a:lnTo>
                  <a:lnTo>
                    <a:pt x="9" y="81"/>
                  </a:lnTo>
                  <a:lnTo>
                    <a:pt x="10" y="80"/>
                  </a:lnTo>
                  <a:lnTo>
                    <a:pt x="9" y="79"/>
                  </a:lnTo>
                  <a:lnTo>
                    <a:pt x="7" y="78"/>
                  </a:lnTo>
                  <a:lnTo>
                    <a:pt x="6" y="77"/>
                  </a:lnTo>
                  <a:lnTo>
                    <a:pt x="7" y="75"/>
                  </a:lnTo>
                  <a:lnTo>
                    <a:pt x="10" y="70"/>
                  </a:lnTo>
                  <a:lnTo>
                    <a:pt x="12" y="6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4" y="66"/>
                  </a:lnTo>
                  <a:lnTo>
                    <a:pt x="20" y="57"/>
                  </a:lnTo>
                  <a:lnTo>
                    <a:pt x="20" y="54"/>
                  </a:lnTo>
                  <a:lnTo>
                    <a:pt x="19" y="53"/>
                  </a:lnTo>
                  <a:lnTo>
                    <a:pt x="17" y="53"/>
                  </a:lnTo>
                  <a:lnTo>
                    <a:pt x="16" y="51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6" y="47"/>
                  </a:lnTo>
                  <a:lnTo>
                    <a:pt x="17" y="46"/>
                  </a:lnTo>
                  <a:lnTo>
                    <a:pt x="16" y="45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7" y="3"/>
                  </a:lnTo>
                  <a:lnTo>
                    <a:pt x="34" y="19"/>
                  </a:lnTo>
                  <a:lnTo>
                    <a:pt x="36" y="23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5" y="29"/>
                  </a:lnTo>
                  <a:lnTo>
                    <a:pt x="36" y="30"/>
                  </a:lnTo>
                  <a:lnTo>
                    <a:pt x="37" y="31"/>
                  </a:lnTo>
                  <a:lnTo>
                    <a:pt x="40" y="34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8" y="45"/>
                  </a:lnTo>
                  <a:lnTo>
                    <a:pt x="49" y="46"/>
                  </a:lnTo>
                  <a:lnTo>
                    <a:pt x="46" y="51"/>
                  </a:lnTo>
                  <a:lnTo>
                    <a:pt x="46" y="52"/>
                  </a:lnTo>
                  <a:lnTo>
                    <a:pt x="45" y="53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45" y="57"/>
                  </a:lnTo>
                  <a:lnTo>
                    <a:pt x="43" y="59"/>
                  </a:lnTo>
                  <a:lnTo>
                    <a:pt x="43" y="60"/>
                  </a:lnTo>
                  <a:lnTo>
                    <a:pt x="43" y="61"/>
                  </a:lnTo>
                  <a:lnTo>
                    <a:pt x="43" y="62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9" y="62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3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2" y="69"/>
                  </a:lnTo>
                  <a:lnTo>
                    <a:pt x="52" y="72"/>
                  </a:lnTo>
                  <a:lnTo>
                    <a:pt x="54" y="74"/>
                  </a:lnTo>
                  <a:lnTo>
                    <a:pt x="54" y="75"/>
                  </a:lnTo>
                  <a:lnTo>
                    <a:pt x="53" y="76"/>
                  </a:lnTo>
                  <a:lnTo>
                    <a:pt x="54" y="78"/>
                  </a:lnTo>
                  <a:lnTo>
                    <a:pt x="56" y="78"/>
                  </a:lnTo>
                  <a:lnTo>
                    <a:pt x="57" y="80"/>
                  </a:lnTo>
                  <a:lnTo>
                    <a:pt x="57" y="81"/>
                  </a:lnTo>
                  <a:lnTo>
                    <a:pt x="57" y="83"/>
                  </a:lnTo>
                  <a:lnTo>
                    <a:pt x="57" y="84"/>
                  </a:lnTo>
                  <a:lnTo>
                    <a:pt x="58" y="86"/>
                  </a:lnTo>
                  <a:lnTo>
                    <a:pt x="59" y="87"/>
                  </a:lnTo>
                  <a:lnTo>
                    <a:pt x="60" y="85"/>
                  </a:lnTo>
                  <a:lnTo>
                    <a:pt x="61" y="84"/>
                  </a:lnTo>
                  <a:lnTo>
                    <a:pt x="63" y="85"/>
                  </a:lnTo>
                  <a:lnTo>
                    <a:pt x="65" y="86"/>
                  </a:lnTo>
                  <a:lnTo>
                    <a:pt x="66" y="85"/>
                  </a:lnTo>
                  <a:lnTo>
                    <a:pt x="67" y="84"/>
                  </a:lnTo>
                  <a:lnTo>
                    <a:pt x="67" y="85"/>
                  </a:lnTo>
                  <a:lnTo>
                    <a:pt x="71" y="85"/>
                  </a:lnTo>
                  <a:lnTo>
                    <a:pt x="72" y="86"/>
                  </a:lnTo>
                  <a:lnTo>
                    <a:pt x="73" y="86"/>
                  </a:lnTo>
                  <a:lnTo>
                    <a:pt x="76" y="86"/>
                  </a:lnTo>
                  <a:lnTo>
                    <a:pt x="76" y="84"/>
                  </a:lnTo>
                  <a:lnTo>
                    <a:pt x="77" y="83"/>
                  </a:lnTo>
                  <a:lnTo>
                    <a:pt x="79" y="85"/>
                  </a:lnTo>
                  <a:lnTo>
                    <a:pt x="79" y="87"/>
                  </a:lnTo>
                  <a:lnTo>
                    <a:pt x="81" y="88"/>
                  </a:lnTo>
                  <a:lnTo>
                    <a:pt x="75" y="130"/>
                  </a:lnTo>
                  <a:lnTo>
                    <a:pt x="74" y="130"/>
                  </a:lnTo>
                  <a:lnTo>
                    <a:pt x="37" y="124"/>
                  </a:lnTo>
                  <a:lnTo>
                    <a:pt x="0" y="116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0" name="Freeform 46"/>
            <p:cNvSpPr>
              <a:spLocks/>
            </p:cNvSpPr>
            <p:nvPr/>
          </p:nvSpPr>
          <p:spPr bwMode="auto">
            <a:xfrm>
              <a:off x="4878836" y="1514575"/>
              <a:ext cx="926856" cy="504797"/>
            </a:xfrm>
            <a:custGeom>
              <a:avLst/>
              <a:gdLst>
                <a:gd name="T0" fmla="*/ 48 w 138"/>
                <a:gd name="T1" fmla="*/ 77 h 87"/>
                <a:gd name="T2" fmla="*/ 45 w 138"/>
                <a:gd name="T3" fmla="*/ 84 h 87"/>
                <a:gd name="T4" fmla="*/ 43 w 138"/>
                <a:gd name="T5" fmla="*/ 80 h 87"/>
                <a:gd name="T6" fmla="*/ 42 w 138"/>
                <a:gd name="T7" fmla="*/ 83 h 87"/>
                <a:gd name="T8" fmla="*/ 38 w 138"/>
                <a:gd name="T9" fmla="*/ 83 h 87"/>
                <a:gd name="T10" fmla="*/ 33 w 138"/>
                <a:gd name="T11" fmla="*/ 82 h 87"/>
                <a:gd name="T12" fmla="*/ 32 w 138"/>
                <a:gd name="T13" fmla="*/ 82 h 87"/>
                <a:gd name="T14" fmla="*/ 29 w 138"/>
                <a:gd name="T15" fmla="*/ 82 h 87"/>
                <a:gd name="T16" fmla="*/ 26 w 138"/>
                <a:gd name="T17" fmla="*/ 82 h 87"/>
                <a:gd name="T18" fmla="*/ 24 w 138"/>
                <a:gd name="T19" fmla="*/ 83 h 87"/>
                <a:gd name="T20" fmla="*/ 23 w 138"/>
                <a:gd name="T21" fmla="*/ 80 h 87"/>
                <a:gd name="T22" fmla="*/ 23 w 138"/>
                <a:gd name="T23" fmla="*/ 77 h 87"/>
                <a:gd name="T24" fmla="*/ 20 w 138"/>
                <a:gd name="T25" fmla="*/ 75 h 87"/>
                <a:gd name="T26" fmla="*/ 20 w 138"/>
                <a:gd name="T27" fmla="*/ 72 h 87"/>
                <a:gd name="T28" fmla="*/ 18 w 138"/>
                <a:gd name="T29" fmla="*/ 69 h 87"/>
                <a:gd name="T30" fmla="*/ 18 w 138"/>
                <a:gd name="T31" fmla="*/ 63 h 87"/>
                <a:gd name="T32" fmla="*/ 17 w 138"/>
                <a:gd name="T33" fmla="*/ 60 h 87"/>
                <a:gd name="T34" fmla="*/ 16 w 138"/>
                <a:gd name="T35" fmla="*/ 59 h 87"/>
                <a:gd name="T36" fmla="*/ 15 w 138"/>
                <a:gd name="T37" fmla="*/ 59 h 87"/>
                <a:gd name="T38" fmla="*/ 11 w 138"/>
                <a:gd name="T39" fmla="*/ 62 h 87"/>
                <a:gd name="T40" fmla="*/ 9 w 138"/>
                <a:gd name="T41" fmla="*/ 58 h 87"/>
                <a:gd name="T42" fmla="*/ 9 w 138"/>
                <a:gd name="T43" fmla="*/ 56 h 87"/>
                <a:gd name="T44" fmla="*/ 11 w 138"/>
                <a:gd name="T45" fmla="*/ 53 h 87"/>
                <a:gd name="T46" fmla="*/ 11 w 138"/>
                <a:gd name="T47" fmla="*/ 50 h 87"/>
                <a:gd name="T48" fmla="*/ 12 w 138"/>
                <a:gd name="T49" fmla="*/ 48 h 87"/>
                <a:gd name="T50" fmla="*/ 14 w 138"/>
                <a:gd name="T51" fmla="*/ 42 h 87"/>
                <a:gd name="T52" fmla="*/ 11 w 138"/>
                <a:gd name="T53" fmla="*/ 40 h 87"/>
                <a:gd name="T54" fmla="*/ 8 w 138"/>
                <a:gd name="T55" fmla="*/ 38 h 87"/>
                <a:gd name="T56" fmla="*/ 6 w 138"/>
                <a:gd name="T57" fmla="*/ 31 h 87"/>
                <a:gd name="T58" fmla="*/ 2 w 138"/>
                <a:gd name="T59" fmla="*/ 27 h 87"/>
                <a:gd name="T60" fmla="*/ 2 w 138"/>
                <a:gd name="T61" fmla="*/ 25 h 87"/>
                <a:gd name="T62" fmla="*/ 2 w 138"/>
                <a:gd name="T63" fmla="*/ 20 h 87"/>
                <a:gd name="T64" fmla="*/ 3 w 138"/>
                <a:gd name="T65" fmla="*/ 0 h 87"/>
                <a:gd name="T66" fmla="*/ 49 w 138"/>
                <a:gd name="T67" fmla="*/ 8 h 87"/>
                <a:gd name="T68" fmla="*/ 138 w 138"/>
                <a:gd name="T69" fmla="*/ 19 h 87"/>
                <a:gd name="T70" fmla="*/ 132 w 138"/>
                <a:gd name="T7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8" h="87">
                  <a:moveTo>
                    <a:pt x="132" y="87"/>
                  </a:moveTo>
                  <a:lnTo>
                    <a:pt x="48" y="77"/>
                  </a:lnTo>
                  <a:lnTo>
                    <a:pt x="47" y="85"/>
                  </a:lnTo>
                  <a:lnTo>
                    <a:pt x="45" y="84"/>
                  </a:lnTo>
                  <a:lnTo>
                    <a:pt x="45" y="82"/>
                  </a:lnTo>
                  <a:lnTo>
                    <a:pt x="43" y="80"/>
                  </a:lnTo>
                  <a:lnTo>
                    <a:pt x="42" y="81"/>
                  </a:lnTo>
                  <a:lnTo>
                    <a:pt x="42" y="83"/>
                  </a:lnTo>
                  <a:lnTo>
                    <a:pt x="39" y="83"/>
                  </a:lnTo>
                  <a:lnTo>
                    <a:pt x="38" y="83"/>
                  </a:lnTo>
                  <a:lnTo>
                    <a:pt x="37" y="82"/>
                  </a:lnTo>
                  <a:lnTo>
                    <a:pt x="33" y="82"/>
                  </a:lnTo>
                  <a:lnTo>
                    <a:pt x="33" y="81"/>
                  </a:lnTo>
                  <a:lnTo>
                    <a:pt x="32" y="82"/>
                  </a:lnTo>
                  <a:lnTo>
                    <a:pt x="31" y="83"/>
                  </a:lnTo>
                  <a:lnTo>
                    <a:pt x="29" y="82"/>
                  </a:lnTo>
                  <a:lnTo>
                    <a:pt x="27" y="81"/>
                  </a:lnTo>
                  <a:lnTo>
                    <a:pt x="26" y="82"/>
                  </a:lnTo>
                  <a:lnTo>
                    <a:pt x="25" y="84"/>
                  </a:lnTo>
                  <a:lnTo>
                    <a:pt x="24" y="83"/>
                  </a:lnTo>
                  <a:lnTo>
                    <a:pt x="23" y="81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7"/>
                  </a:lnTo>
                  <a:lnTo>
                    <a:pt x="22" y="75"/>
                  </a:lnTo>
                  <a:lnTo>
                    <a:pt x="20" y="75"/>
                  </a:lnTo>
                  <a:lnTo>
                    <a:pt x="19" y="73"/>
                  </a:lnTo>
                  <a:lnTo>
                    <a:pt x="20" y="72"/>
                  </a:lnTo>
                  <a:lnTo>
                    <a:pt x="20" y="71"/>
                  </a:lnTo>
                  <a:lnTo>
                    <a:pt x="18" y="69"/>
                  </a:lnTo>
                  <a:lnTo>
                    <a:pt x="18" y="66"/>
                  </a:lnTo>
                  <a:lnTo>
                    <a:pt x="18" y="63"/>
                  </a:lnTo>
                  <a:lnTo>
                    <a:pt x="18" y="61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5" y="59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9" y="59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9" y="56"/>
                  </a:lnTo>
                  <a:lnTo>
                    <a:pt x="11" y="54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1" y="42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6" y="31"/>
                  </a:lnTo>
                  <a:lnTo>
                    <a:pt x="3" y="28"/>
                  </a:lnTo>
                  <a:lnTo>
                    <a:pt x="2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3" y="0"/>
                  </a:lnTo>
                  <a:lnTo>
                    <a:pt x="15" y="2"/>
                  </a:lnTo>
                  <a:lnTo>
                    <a:pt x="49" y="8"/>
                  </a:lnTo>
                  <a:lnTo>
                    <a:pt x="84" y="13"/>
                  </a:lnTo>
                  <a:lnTo>
                    <a:pt x="138" y="19"/>
                  </a:lnTo>
                  <a:lnTo>
                    <a:pt x="133" y="70"/>
                  </a:lnTo>
                  <a:lnTo>
                    <a:pt x="132" y="87"/>
                  </a:lnTo>
                  <a:lnTo>
                    <a:pt x="132" y="87"/>
                  </a:lnTo>
                  <a:close/>
                </a:path>
              </a:pathLst>
            </a:custGeom>
            <a:solidFill>
              <a:srgbClr val="9BBB59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" name="Freeform 47"/>
            <p:cNvSpPr>
              <a:spLocks/>
            </p:cNvSpPr>
            <p:nvPr/>
          </p:nvSpPr>
          <p:spPr bwMode="auto">
            <a:xfrm>
              <a:off x="4320951" y="2118188"/>
              <a:ext cx="577071" cy="772673"/>
            </a:xfrm>
            <a:custGeom>
              <a:avLst/>
              <a:gdLst>
                <a:gd name="T0" fmla="*/ 13 w 86"/>
                <a:gd name="T1" fmla="*/ 0 h 133"/>
                <a:gd name="T2" fmla="*/ 0 w 86"/>
                <a:gd name="T3" fmla="*/ 51 h 133"/>
                <a:gd name="T4" fmla="*/ 56 w 86"/>
                <a:gd name="T5" fmla="*/ 133 h 133"/>
                <a:gd name="T6" fmla="*/ 56 w 86"/>
                <a:gd name="T7" fmla="*/ 132 h 133"/>
                <a:gd name="T8" fmla="*/ 56 w 86"/>
                <a:gd name="T9" fmla="*/ 131 h 133"/>
                <a:gd name="T10" fmla="*/ 57 w 86"/>
                <a:gd name="T11" fmla="*/ 127 h 133"/>
                <a:gd name="T12" fmla="*/ 57 w 86"/>
                <a:gd name="T13" fmla="*/ 126 h 133"/>
                <a:gd name="T14" fmla="*/ 57 w 86"/>
                <a:gd name="T15" fmla="*/ 118 h 133"/>
                <a:gd name="T16" fmla="*/ 57 w 86"/>
                <a:gd name="T17" fmla="*/ 115 h 133"/>
                <a:gd name="T18" fmla="*/ 57 w 86"/>
                <a:gd name="T19" fmla="*/ 114 h 133"/>
                <a:gd name="T20" fmla="*/ 60 w 86"/>
                <a:gd name="T21" fmla="*/ 114 h 133"/>
                <a:gd name="T22" fmla="*/ 62 w 86"/>
                <a:gd name="T23" fmla="*/ 114 h 133"/>
                <a:gd name="T24" fmla="*/ 63 w 86"/>
                <a:gd name="T25" fmla="*/ 115 h 133"/>
                <a:gd name="T26" fmla="*/ 63 w 86"/>
                <a:gd name="T27" fmla="*/ 116 h 133"/>
                <a:gd name="T28" fmla="*/ 64 w 86"/>
                <a:gd name="T29" fmla="*/ 117 h 133"/>
                <a:gd name="T30" fmla="*/ 66 w 86"/>
                <a:gd name="T31" fmla="*/ 117 h 133"/>
                <a:gd name="T32" fmla="*/ 68 w 86"/>
                <a:gd name="T33" fmla="*/ 110 h 133"/>
                <a:gd name="T34" fmla="*/ 70 w 86"/>
                <a:gd name="T35" fmla="*/ 101 h 133"/>
                <a:gd name="T36" fmla="*/ 86 w 86"/>
                <a:gd name="T37" fmla="*/ 17 h 133"/>
                <a:gd name="T38" fmla="*/ 49 w 86"/>
                <a:gd name="T39" fmla="*/ 9 h 133"/>
                <a:gd name="T40" fmla="*/ 13 w 86"/>
                <a:gd name="T41" fmla="*/ 0 h 133"/>
                <a:gd name="T42" fmla="*/ 13 w 86"/>
                <a:gd name="T4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6" h="133">
                  <a:moveTo>
                    <a:pt x="13" y="0"/>
                  </a:moveTo>
                  <a:lnTo>
                    <a:pt x="0" y="51"/>
                  </a:lnTo>
                  <a:lnTo>
                    <a:pt x="56" y="133"/>
                  </a:lnTo>
                  <a:lnTo>
                    <a:pt x="56" y="132"/>
                  </a:lnTo>
                  <a:lnTo>
                    <a:pt x="56" y="131"/>
                  </a:lnTo>
                  <a:lnTo>
                    <a:pt x="57" y="127"/>
                  </a:lnTo>
                  <a:lnTo>
                    <a:pt x="57" y="126"/>
                  </a:lnTo>
                  <a:lnTo>
                    <a:pt x="57" y="118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60" y="114"/>
                  </a:lnTo>
                  <a:lnTo>
                    <a:pt x="62" y="114"/>
                  </a:lnTo>
                  <a:lnTo>
                    <a:pt x="63" y="115"/>
                  </a:lnTo>
                  <a:lnTo>
                    <a:pt x="63" y="116"/>
                  </a:lnTo>
                  <a:lnTo>
                    <a:pt x="64" y="117"/>
                  </a:lnTo>
                  <a:lnTo>
                    <a:pt x="66" y="117"/>
                  </a:lnTo>
                  <a:lnTo>
                    <a:pt x="68" y="110"/>
                  </a:lnTo>
                  <a:lnTo>
                    <a:pt x="70" y="101"/>
                  </a:lnTo>
                  <a:lnTo>
                    <a:pt x="86" y="17"/>
                  </a:lnTo>
                  <a:lnTo>
                    <a:pt x="49" y="9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" name="Freeform 48"/>
            <p:cNvSpPr>
              <a:spLocks/>
            </p:cNvSpPr>
            <p:nvPr/>
          </p:nvSpPr>
          <p:spPr bwMode="auto">
            <a:xfrm>
              <a:off x="4622032" y="2705134"/>
              <a:ext cx="613968" cy="615519"/>
            </a:xfrm>
            <a:custGeom>
              <a:avLst/>
              <a:gdLst>
                <a:gd name="T0" fmla="*/ 78 w 91"/>
                <a:gd name="T1" fmla="*/ 106 h 106"/>
                <a:gd name="T2" fmla="*/ 91 w 91"/>
                <a:gd name="T3" fmla="*/ 10 h 106"/>
                <a:gd name="T4" fmla="*/ 25 w 91"/>
                <a:gd name="T5" fmla="*/ 0 h 106"/>
                <a:gd name="T6" fmla="*/ 25 w 91"/>
                <a:gd name="T7" fmla="*/ 0 h 106"/>
                <a:gd name="T8" fmla="*/ 23 w 91"/>
                <a:gd name="T9" fmla="*/ 9 h 106"/>
                <a:gd name="T10" fmla="*/ 21 w 91"/>
                <a:gd name="T11" fmla="*/ 16 h 106"/>
                <a:gd name="T12" fmla="*/ 19 w 91"/>
                <a:gd name="T13" fmla="*/ 16 h 106"/>
                <a:gd name="T14" fmla="*/ 18 w 91"/>
                <a:gd name="T15" fmla="*/ 15 h 106"/>
                <a:gd name="T16" fmla="*/ 18 w 91"/>
                <a:gd name="T17" fmla="*/ 14 h 106"/>
                <a:gd name="T18" fmla="*/ 17 w 91"/>
                <a:gd name="T19" fmla="*/ 13 h 106"/>
                <a:gd name="T20" fmla="*/ 15 w 91"/>
                <a:gd name="T21" fmla="*/ 13 h 106"/>
                <a:gd name="T22" fmla="*/ 12 w 91"/>
                <a:gd name="T23" fmla="*/ 13 h 106"/>
                <a:gd name="T24" fmla="*/ 12 w 91"/>
                <a:gd name="T25" fmla="*/ 14 h 106"/>
                <a:gd name="T26" fmla="*/ 12 w 91"/>
                <a:gd name="T27" fmla="*/ 17 h 106"/>
                <a:gd name="T28" fmla="*/ 12 w 91"/>
                <a:gd name="T29" fmla="*/ 25 h 106"/>
                <a:gd name="T30" fmla="*/ 12 w 91"/>
                <a:gd name="T31" fmla="*/ 26 h 106"/>
                <a:gd name="T32" fmla="*/ 11 w 91"/>
                <a:gd name="T33" fmla="*/ 30 h 106"/>
                <a:gd name="T34" fmla="*/ 11 w 91"/>
                <a:gd name="T35" fmla="*/ 31 h 106"/>
                <a:gd name="T36" fmla="*/ 11 w 91"/>
                <a:gd name="T37" fmla="*/ 32 h 106"/>
                <a:gd name="T38" fmla="*/ 11 w 91"/>
                <a:gd name="T39" fmla="*/ 34 h 106"/>
                <a:gd name="T40" fmla="*/ 11 w 91"/>
                <a:gd name="T41" fmla="*/ 35 h 106"/>
                <a:gd name="T42" fmla="*/ 11 w 91"/>
                <a:gd name="T43" fmla="*/ 36 h 106"/>
                <a:gd name="T44" fmla="*/ 12 w 91"/>
                <a:gd name="T45" fmla="*/ 38 h 106"/>
                <a:gd name="T46" fmla="*/ 12 w 91"/>
                <a:gd name="T47" fmla="*/ 39 h 106"/>
                <a:gd name="T48" fmla="*/ 12 w 91"/>
                <a:gd name="T49" fmla="*/ 41 h 106"/>
                <a:gd name="T50" fmla="*/ 13 w 91"/>
                <a:gd name="T51" fmla="*/ 43 h 106"/>
                <a:gd name="T52" fmla="*/ 13 w 91"/>
                <a:gd name="T53" fmla="*/ 43 h 106"/>
                <a:gd name="T54" fmla="*/ 14 w 91"/>
                <a:gd name="T55" fmla="*/ 44 h 106"/>
                <a:gd name="T56" fmla="*/ 15 w 91"/>
                <a:gd name="T57" fmla="*/ 46 h 106"/>
                <a:gd name="T58" fmla="*/ 14 w 91"/>
                <a:gd name="T59" fmla="*/ 46 h 106"/>
                <a:gd name="T60" fmla="*/ 14 w 91"/>
                <a:gd name="T61" fmla="*/ 46 h 106"/>
                <a:gd name="T62" fmla="*/ 12 w 91"/>
                <a:gd name="T63" fmla="*/ 47 h 106"/>
                <a:gd name="T64" fmla="*/ 10 w 91"/>
                <a:gd name="T65" fmla="*/ 48 h 106"/>
                <a:gd name="T66" fmla="*/ 9 w 91"/>
                <a:gd name="T67" fmla="*/ 50 h 106"/>
                <a:gd name="T68" fmla="*/ 7 w 91"/>
                <a:gd name="T69" fmla="*/ 55 h 106"/>
                <a:gd name="T70" fmla="*/ 5 w 91"/>
                <a:gd name="T71" fmla="*/ 58 h 106"/>
                <a:gd name="T72" fmla="*/ 3 w 91"/>
                <a:gd name="T73" fmla="*/ 58 h 106"/>
                <a:gd name="T74" fmla="*/ 3 w 91"/>
                <a:gd name="T75" fmla="*/ 59 h 106"/>
                <a:gd name="T76" fmla="*/ 4 w 91"/>
                <a:gd name="T77" fmla="*/ 60 h 106"/>
                <a:gd name="T78" fmla="*/ 3 w 91"/>
                <a:gd name="T79" fmla="*/ 61 h 106"/>
                <a:gd name="T80" fmla="*/ 3 w 91"/>
                <a:gd name="T81" fmla="*/ 63 h 106"/>
                <a:gd name="T82" fmla="*/ 3 w 91"/>
                <a:gd name="T83" fmla="*/ 64 h 106"/>
                <a:gd name="T84" fmla="*/ 5 w 91"/>
                <a:gd name="T85" fmla="*/ 66 h 106"/>
                <a:gd name="T86" fmla="*/ 6 w 91"/>
                <a:gd name="T87" fmla="*/ 67 h 106"/>
                <a:gd name="T88" fmla="*/ 5 w 91"/>
                <a:gd name="T89" fmla="*/ 67 h 106"/>
                <a:gd name="T90" fmla="*/ 5 w 91"/>
                <a:gd name="T91" fmla="*/ 69 h 106"/>
                <a:gd name="T92" fmla="*/ 4 w 91"/>
                <a:gd name="T93" fmla="*/ 70 h 106"/>
                <a:gd name="T94" fmla="*/ 3 w 91"/>
                <a:gd name="T95" fmla="*/ 70 h 106"/>
                <a:gd name="T96" fmla="*/ 1 w 91"/>
                <a:gd name="T97" fmla="*/ 69 h 106"/>
                <a:gd name="T98" fmla="*/ 0 w 91"/>
                <a:gd name="T99" fmla="*/ 73 h 106"/>
                <a:gd name="T100" fmla="*/ 49 w 91"/>
                <a:gd name="T101" fmla="*/ 102 h 106"/>
                <a:gd name="T102" fmla="*/ 78 w 91"/>
                <a:gd name="T103" fmla="*/ 106 h 106"/>
                <a:gd name="T104" fmla="*/ 78 w 91"/>
                <a:gd name="T105" fmla="*/ 106 h 106"/>
                <a:gd name="T106" fmla="*/ 78 w 91"/>
                <a:gd name="T10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1" h="106">
                  <a:moveTo>
                    <a:pt x="78" y="106"/>
                  </a:moveTo>
                  <a:lnTo>
                    <a:pt x="91" y="1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3" y="9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25"/>
                  </a:lnTo>
                  <a:lnTo>
                    <a:pt x="12" y="26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1" y="36"/>
                  </a:lnTo>
                  <a:lnTo>
                    <a:pt x="12" y="38"/>
                  </a:lnTo>
                  <a:lnTo>
                    <a:pt x="12" y="39"/>
                  </a:lnTo>
                  <a:lnTo>
                    <a:pt x="12" y="41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4" y="44"/>
                  </a:lnTo>
                  <a:lnTo>
                    <a:pt x="15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2" y="47"/>
                  </a:lnTo>
                  <a:lnTo>
                    <a:pt x="10" y="48"/>
                  </a:lnTo>
                  <a:lnTo>
                    <a:pt x="9" y="50"/>
                  </a:lnTo>
                  <a:lnTo>
                    <a:pt x="7" y="55"/>
                  </a:lnTo>
                  <a:lnTo>
                    <a:pt x="5" y="58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3" y="61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5" y="66"/>
                  </a:lnTo>
                  <a:lnTo>
                    <a:pt x="6" y="67"/>
                  </a:lnTo>
                  <a:lnTo>
                    <a:pt x="5" y="67"/>
                  </a:lnTo>
                  <a:lnTo>
                    <a:pt x="5" y="69"/>
                  </a:lnTo>
                  <a:lnTo>
                    <a:pt x="4" y="70"/>
                  </a:lnTo>
                  <a:lnTo>
                    <a:pt x="3" y="70"/>
                  </a:lnTo>
                  <a:lnTo>
                    <a:pt x="1" y="69"/>
                  </a:lnTo>
                  <a:lnTo>
                    <a:pt x="0" y="73"/>
                  </a:lnTo>
                  <a:lnTo>
                    <a:pt x="49" y="102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3" name="Freeform 49"/>
            <p:cNvSpPr>
              <a:spLocks/>
            </p:cNvSpPr>
            <p:nvPr/>
          </p:nvSpPr>
          <p:spPr bwMode="auto">
            <a:xfrm>
              <a:off x="6325204" y="1607439"/>
              <a:ext cx="599209" cy="579802"/>
            </a:xfrm>
            <a:custGeom>
              <a:avLst/>
              <a:gdLst>
                <a:gd name="T0" fmla="*/ 8 w 89"/>
                <a:gd name="T1" fmla="*/ 69 h 100"/>
                <a:gd name="T2" fmla="*/ 4 w 89"/>
                <a:gd name="T3" fmla="*/ 64 h 100"/>
                <a:gd name="T4" fmla="*/ 7 w 89"/>
                <a:gd name="T5" fmla="*/ 60 h 100"/>
                <a:gd name="T6" fmla="*/ 7 w 89"/>
                <a:gd name="T7" fmla="*/ 56 h 100"/>
                <a:gd name="T8" fmla="*/ 5 w 89"/>
                <a:gd name="T9" fmla="*/ 47 h 100"/>
                <a:gd name="T10" fmla="*/ 5 w 89"/>
                <a:gd name="T11" fmla="*/ 43 h 100"/>
                <a:gd name="T12" fmla="*/ 4 w 89"/>
                <a:gd name="T13" fmla="*/ 33 h 100"/>
                <a:gd name="T14" fmla="*/ 2 w 89"/>
                <a:gd name="T15" fmla="*/ 26 h 100"/>
                <a:gd name="T16" fmla="*/ 0 w 89"/>
                <a:gd name="T17" fmla="*/ 16 h 100"/>
                <a:gd name="T18" fmla="*/ 1 w 89"/>
                <a:gd name="T19" fmla="*/ 12 h 100"/>
                <a:gd name="T20" fmla="*/ 0 w 89"/>
                <a:gd name="T21" fmla="*/ 7 h 100"/>
                <a:gd name="T22" fmla="*/ 23 w 89"/>
                <a:gd name="T23" fmla="*/ 3 h 100"/>
                <a:gd name="T24" fmla="*/ 25 w 89"/>
                <a:gd name="T25" fmla="*/ 1 h 100"/>
                <a:gd name="T26" fmla="*/ 28 w 89"/>
                <a:gd name="T27" fmla="*/ 5 h 100"/>
                <a:gd name="T28" fmla="*/ 28 w 89"/>
                <a:gd name="T29" fmla="*/ 10 h 100"/>
                <a:gd name="T30" fmla="*/ 32 w 89"/>
                <a:gd name="T31" fmla="*/ 12 h 100"/>
                <a:gd name="T32" fmla="*/ 34 w 89"/>
                <a:gd name="T33" fmla="*/ 13 h 100"/>
                <a:gd name="T34" fmla="*/ 38 w 89"/>
                <a:gd name="T35" fmla="*/ 13 h 100"/>
                <a:gd name="T36" fmla="*/ 39 w 89"/>
                <a:gd name="T37" fmla="*/ 14 h 100"/>
                <a:gd name="T38" fmla="*/ 43 w 89"/>
                <a:gd name="T39" fmla="*/ 13 h 100"/>
                <a:gd name="T40" fmla="*/ 51 w 89"/>
                <a:gd name="T41" fmla="*/ 14 h 100"/>
                <a:gd name="T42" fmla="*/ 52 w 89"/>
                <a:gd name="T43" fmla="*/ 15 h 100"/>
                <a:gd name="T44" fmla="*/ 53 w 89"/>
                <a:gd name="T45" fmla="*/ 15 h 100"/>
                <a:gd name="T46" fmla="*/ 54 w 89"/>
                <a:gd name="T47" fmla="*/ 18 h 100"/>
                <a:gd name="T48" fmla="*/ 57 w 89"/>
                <a:gd name="T49" fmla="*/ 17 h 100"/>
                <a:gd name="T50" fmla="*/ 59 w 89"/>
                <a:gd name="T51" fmla="*/ 17 h 100"/>
                <a:gd name="T52" fmla="*/ 62 w 89"/>
                <a:gd name="T53" fmla="*/ 19 h 100"/>
                <a:gd name="T54" fmla="*/ 64 w 89"/>
                <a:gd name="T55" fmla="*/ 21 h 100"/>
                <a:gd name="T56" fmla="*/ 68 w 89"/>
                <a:gd name="T57" fmla="*/ 21 h 100"/>
                <a:gd name="T58" fmla="*/ 73 w 89"/>
                <a:gd name="T59" fmla="*/ 18 h 100"/>
                <a:gd name="T60" fmla="*/ 81 w 89"/>
                <a:gd name="T61" fmla="*/ 20 h 100"/>
                <a:gd name="T62" fmla="*/ 83 w 89"/>
                <a:gd name="T63" fmla="*/ 20 h 100"/>
                <a:gd name="T64" fmla="*/ 86 w 89"/>
                <a:gd name="T65" fmla="*/ 21 h 100"/>
                <a:gd name="T66" fmla="*/ 87 w 89"/>
                <a:gd name="T67" fmla="*/ 22 h 100"/>
                <a:gd name="T68" fmla="*/ 81 w 89"/>
                <a:gd name="T69" fmla="*/ 25 h 100"/>
                <a:gd name="T70" fmla="*/ 78 w 89"/>
                <a:gd name="T71" fmla="*/ 28 h 100"/>
                <a:gd name="T72" fmla="*/ 73 w 89"/>
                <a:gd name="T73" fmla="*/ 30 h 100"/>
                <a:gd name="T74" fmla="*/ 59 w 89"/>
                <a:gd name="T75" fmla="*/ 44 h 100"/>
                <a:gd name="T76" fmla="*/ 57 w 89"/>
                <a:gd name="T77" fmla="*/ 46 h 100"/>
                <a:gd name="T78" fmla="*/ 57 w 89"/>
                <a:gd name="T79" fmla="*/ 56 h 100"/>
                <a:gd name="T80" fmla="*/ 52 w 89"/>
                <a:gd name="T81" fmla="*/ 59 h 100"/>
                <a:gd name="T82" fmla="*/ 52 w 89"/>
                <a:gd name="T83" fmla="*/ 61 h 100"/>
                <a:gd name="T84" fmla="*/ 52 w 89"/>
                <a:gd name="T85" fmla="*/ 65 h 100"/>
                <a:gd name="T86" fmla="*/ 53 w 89"/>
                <a:gd name="T87" fmla="*/ 69 h 100"/>
                <a:gd name="T88" fmla="*/ 52 w 89"/>
                <a:gd name="T89" fmla="*/ 73 h 100"/>
                <a:gd name="T90" fmla="*/ 53 w 89"/>
                <a:gd name="T91" fmla="*/ 79 h 100"/>
                <a:gd name="T92" fmla="*/ 55 w 89"/>
                <a:gd name="T93" fmla="*/ 80 h 100"/>
                <a:gd name="T94" fmla="*/ 58 w 89"/>
                <a:gd name="T95" fmla="*/ 81 h 100"/>
                <a:gd name="T96" fmla="*/ 59 w 89"/>
                <a:gd name="T97" fmla="*/ 83 h 100"/>
                <a:gd name="T98" fmla="*/ 64 w 89"/>
                <a:gd name="T99" fmla="*/ 87 h 100"/>
                <a:gd name="T100" fmla="*/ 72 w 89"/>
                <a:gd name="T101" fmla="*/ 92 h 100"/>
                <a:gd name="T102" fmla="*/ 72 w 89"/>
                <a:gd name="T103" fmla="*/ 95 h 100"/>
                <a:gd name="T104" fmla="*/ 8 w 89"/>
                <a:gd name="T10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" h="100">
                  <a:moveTo>
                    <a:pt x="8" y="100"/>
                  </a:moveTo>
                  <a:lnTo>
                    <a:pt x="8" y="69"/>
                  </a:lnTo>
                  <a:lnTo>
                    <a:pt x="4" y="65"/>
                  </a:lnTo>
                  <a:lnTo>
                    <a:pt x="4" y="64"/>
                  </a:lnTo>
                  <a:lnTo>
                    <a:pt x="6" y="61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5" y="43"/>
                  </a:lnTo>
                  <a:lnTo>
                    <a:pt x="4" y="41"/>
                  </a:lnTo>
                  <a:lnTo>
                    <a:pt x="4" y="33"/>
                  </a:lnTo>
                  <a:lnTo>
                    <a:pt x="3" y="28"/>
                  </a:lnTo>
                  <a:lnTo>
                    <a:pt x="2" y="26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7"/>
                  </a:lnTo>
                  <a:lnTo>
                    <a:pt x="23" y="7"/>
                  </a:lnTo>
                  <a:lnTo>
                    <a:pt x="23" y="3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7" y="2"/>
                  </a:lnTo>
                  <a:lnTo>
                    <a:pt x="28" y="5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6" y="13"/>
                  </a:lnTo>
                  <a:lnTo>
                    <a:pt x="38" y="13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42" y="14"/>
                  </a:lnTo>
                  <a:lnTo>
                    <a:pt x="43" y="13"/>
                  </a:lnTo>
                  <a:lnTo>
                    <a:pt x="48" y="13"/>
                  </a:lnTo>
                  <a:lnTo>
                    <a:pt x="51" y="14"/>
                  </a:lnTo>
                  <a:lnTo>
                    <a:pt x="52" y="14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19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9"/>
                  </a:lnTo>
                  <a:lnTo>
                    <a:pt x="62" y="19"/>
                  </a:lnTo>
                  <a:lnTo>
                    <a:pt x="63" y="20"/>
                  </a:lnTo>
                  <a:lnTo>
                    <a:pt x="64" y="21"/>
                  </a:lnTo>
                  <a:lnTo>
                    <a:pt x="66" y="21"/>
                  </a:lnTo>
                  <a:lnTo>
                    <a:pt x="68" y="21"/>
                  </a:lnTo>
                  <a:lnTo>
                    <a:pt x="72" y="18"/>
                  </a:lnTo>
                  <a:lnTo>
                    <a:pt x="73" y="18"/>
                  </a:lnTo>
                  <a:lnTo>
                    <a:pt x="74" y="20"/>
                  </a:lnTo>
                  <a:lnTo>
                    <a:pt x="81" y="20"/>
                  </a:lnTo>
                  <a:lnTo>
                    <a:pt x="82" y="20"/>
                  </a:lnTo>
                  <a:lnTo>
                    <a:pt x="83" y="20"/>
                  </a:lnTo>
                  <a:lnTo>
                    <a:pt x="84" y="22"/>
                  </a:lnTo>
                  <a:lnTo>
                    <a:pt x="86" y="21"/>
                  </a:lnTo>
                  <a:lnTo>
                    <a:pt x="89" y="21"/>
                  </a:lnTo>
                  <a:lnTo>
                    <a:pt x="87" y="22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79" y="26"/>
                  </a:lnTo>
                  <a:lnTo>
                    <a:pt x="78" y="28"/>
                  </a:lnTo>
                  <a:lnTo>
                    <a:pt x="74" y="29"/>
                  </a:lnTo>
                  <a:lnTo>
                    <a:pt x="73" y="30"/>
                  </a:lnTo>
                  <a:lnTo>
                    <a:pt x="67" y="36"/>
                  </a:lnTo>
                  <a:lnTo>
                    <a:pt x="59" y="44"/>
                  </a:lnTo>
                  <a:lnTo>
                    <a:pt x="58" y="45"/>
                  </a:lnTo>
                  <a:lnTo>
                    <a:pt x="57" y="46"/>
                  </a:lnTo>
                  <a:lnTo>
                    <a:pt x="58" y="55"/>
                  </a:lnTo>
                  <a:lnTo>
                    <a:pt x="57" y="56"/>
                  </a:lnTo>
                  <a:lnTo>
                    <a:pt x="56" y="56"/>
                  </a:lnTo>
                  <a:lnTo>
                    <a:pt x="52" y="59"/>
                  </a:lnTo>
                  <a:lnTo>
                    <a:pt x="52" y="61"/>
                  </a:lnTo>
                  <a:lnTo>
                    <a:pt x="52" y="61"/>
                  </a:lnTo>
                  <a:lnTo>
                    <a:pt x="51" y="64"/>
                  </a:lnTo>
                  <a:lnTo>
                    <a:pt x="52" y="65"/>
                  </a:lnTo>
                  <a:lnTo>
                    <a:pt x="54" y="67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73"/>
                  </a:lnTo>
                  <a:lnTo>
                    <a:pt x="52" y="78"/>
                  </a:lnTo>
                  <a:lnTo>
                    <a:pt x="53" y="79"/>
                  </a:lnTo>
                  <a:lnTo>
                    <a:pt x="54" y="80"/>
                  </a:lnTo>
                  <a:lnTo>
                    <a:pt x="55" y="80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59" y="82"/>
                  </a:lnTo>
                  <a:lnTo>
                    <a:pt x="59" y="83"/>
                  </a:lnTo>
                  <a:lnTo>
                    <a:pt x="63" y="84"/>
                  </a:lnTo>
                  <a:lnTo>
                    <a:pt x="64" y="87"/>
                  </a:lnTo>
                  <a:lnTo>
                    <a:pt x="68" y="89"/>
                  </a:lnTo>
                  <a:lnTo>
                    <a:pt x="72" y="92"/>
                  </a:lnTo>
                  <a:lnTo>
                    <a:pt x="72" y="93"/>
                  </a:lnTo>
                  <a:lnTo>
                    <a:pt x="72" y="95"/>
                  </a:lnTo>
                  <a:lnTo>
                    <a:pt x="72" y="98"/>
                  </a:lnTo>
                  <a:lnTo>
                    <a:pt x="8" y="100"/>
                  </a:lnTo>
                  <a:lnTo>
                    <a:pt x="8" y="1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" name="Freeform 50"/>
            <p:cNvSpPr>
              <a:spLocks/>
            </p:cNvSpPr>
            <p:nvPr/>
          </p:nvSpPr>
          <p:spPr bwMode="auto">
            <a:xfrm>
              <a:off x="6599718" y="3221836"/>
              <a:ext cx="518036" cy="383360"/>
            </a:xfrm>
            <a:custGeom>
              <a:avLst/>
              <a:gdLst>
                <a:gd name="T0" fmla="*/ 41 w 77"/>
                <a:gd name="T1" fmla="*/ 1 h 66"/>
                <a:gd name="T2" fmla="*/ 44 w 77"/>
                <a:gd name="T3" fmla="*/ 10 h 66"/>
                <a:gd name="T4" fmla="*/ 43 w 77"/>
                <a:gd name="T5" fmla="*/ 13 h 66"/>
                <a:gd name="T6" fmla="*/ 40 w 77"/>
                <a:gd name="T7" fmla="*/ 22 h 66"/>
                <a:gd name="T8" fmla="*/ 64 w 77"/>
                <a:gd name="T9" fmla="*/ 33 h 66"/>
                <a:gd name="T10" fmla="*/ 64 w 77"/>
                <a:gd name="T11" fmla="*/ 40 h 66"/>
                <a:gd name="T12" fmla="*/ 63 w 77"/>
                <a:gd name="T13" fmla="*/ 45 h 66"/>
                <a:gd name="T14" fmla="*/ 58 w 77"/>
                <a:gd name="T15" fmla="*/ 44 h 66"/>
                <a:gd name="T16" fmla="*/ 56 w 77"/>
                <a:gd name="T17" fmla="*/ 49 h 66"/>
                <a:gd name="T18" fmla="*/ 62 w 77"/>
                <a:gd name="T19" fmla="*/ 48 h 66"/>
                <a:gd name="T20" fmla="*/ 66 w 77"/>
                <a:gd name="T21" fmla="*/ 47 h 66"/>
                <a:gd name="T22" fmla="*/ 64 w 77"/>
                <a:gd name="T23" fmla="*/ 49 h 66"/>
                <a:gd name="T24" fmla="*/ 66 w 77"/>
                <a:gd name="T25" fmla="*/ 51 h 66"/>
                <a:gd name="T26" fmla="*/ 71 w 77"/>
                <a:gd name="T27" fmla="*/ 47 h 66"/>
                <a:gd name="T28" fmla="*/ 74 w 77"/>
                <a:gd name="T29" fmla="*/ 48 h 66"/>
                <a:gd name="T30" fmla="*/ 73 w 77"/>
                <a:gd name="T31" fmla="*/ 51 h 66"/>
                <a:gd name="T32" fmla="*/ 68 w 77"/>
                <a:gd name="T33" fmla="*/ 56 h 66"/>
                <a:gd name="T34" fmla="*/ 71 w 77"/>
                <a:gd name="T35" fmla="*/ 60 h 66"/>
                <a:gd name="T36" fmla="*/ 77 w 77"/>
                <a:gd name="T37" fmla="*/ 65 h 66"/>
                <a:gd name="T38" fmla="*/ 71 w 77"/>
                <a:gd name="T39" fmla="*/ 63 h 66"/>
                <a:gd name="T40" fmla="*/ 64 w 77"/>
                <a:gd name="T41" fmla="*/ 59 h 66"/>
                <a:gd name="T42" fmla="*/ 61 w 77"/>
                <a:gd name="T43" fmla="*/ 62 h 66"/>
                <a:gd name="T44" fmla="*/ 60 w 77"/>
                <a:gd name="T45" fmla="*/ 65 h 66"/>
                <a:gd name="T46" fmla="*/ 57 w 77"/>
                <a:gd name="T47" fmla="*/ 63 h 66"/>
                <a:gd name="T48" fmla="*/ 54 w 77"/>
                <a:gd name="T49" fmla="*/ 63 h 66"/>
                <a:gd name="T50" fmla="*/ 49 w 77"/>
                <a:gd name="T51" fmla="*/ 64 h 66"/>
                <a:gd name="T52" fmla="*/ 41 w 77"/>
                <a:gd name="T53" fmla="*/ 59 h 66"/>
                <a:gd name="T54" fmla="*/ 38 w 77"/>
                <a:gd name="T55" fmla="*/ 57 h 66"/>
                <a:gd name="T56" fmla="*/ 37 w 77"/>
                <a:gd name="T57" fmla="*/ 56 h 66"/>
                <a:gd name="T58" fmla="*/ 34 w 77"/>
                <a:gd name="T59" fmla="*/ 55 h 66"/>
                <a:gd name="T60" fmla="*/ 33 w 77"/>
                <a:gd name="T61" fmla="*/ 54 h 66"/>
                <a:gd name="T62" fmla="*/ 31 w 77"/>
                <a:gd name="T63" fmla="*/ 58 h 66"/>
                <a:gd name="T64" fmla="*/ 15 w 77"/>
                <a:gd name="T65" fmla="*/ 56 h 66"/>
                <a:gd name="T66" fmla="*/ 4 w 77"/>
                <a:gd name="T67" fmla="*/ 55 h 66"/>
                <a:gd name="T68" fmla="*/ 5 w 77"/>
                <a:gd name="T69" fmla="*/ 53 h 66"/>
                <a:gd name="T70" fmla="*/ 6 w 77"/>
                <a:gd name="T71" fmla="*/ 46 h 66"/>
                <a:gd name="T72" fmla="*/ 6 w 77"/>
                <a:gd name="T73" fmla="*/ 42 h 66"/>
                <a:gd name="T74" fmla="*/ 9 w 77"/>
                <a:gd name="T75" fmla="*/ 37 h 66"/>
                <a:gd name="T76" fmla="*/ 7 w 77"/>
                <a:gd name="T77" fmla="*/ 30 h 66"/>
                <a:gd name="T78" fmla="*/ 6 w 77"/>
                <a:gd name="T79" fmla="*/ 28 h 66"/>
                <a:gd name="T80" fmla="*/ 4 w 77"/>
                <a:gd name="T81" fmla="*/ 25 h 66"/>
                <a:gd name="T82" fmla="*/ 1 w 77"/>
                <a:gd name="T83" fmla="*/ 19 h 66"/>
                <a:gd name="T84" fmla="*/ 0 w 77"/>
                <a:gd name="T85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66">
                  <a:moveTo>
                    <a:pt x="0" y="1"/>
                  </a:moveTo>
                  <a:lnTo>
                    <a:pt x="42" y="0"/>
                  </a:lnTo>
                  <a:lnTo>
                    <a:pt x="41" y="1"/>
                  </a:lnTo>
                  <a:lnTo>
                    <a:pt x="43" y="5"/>
                  </a:lnTo>
                  <a:lnTo>
                    <a:pt x="43" y="8"/>
                  </a:lnTo>
                  <a:lnTo>
                    <a:pt x="44" y="10"/>
                  </a:lnTo>
                  <a:lnTo>
                    <a:pt x="45" y="11"/>
                  </a:lnTo>
                  <a:lnTo>
                    <a:pt x="45" y="12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2" y="17"/>
                  </a:lnTo>
                  <a:lnTo>
                    <a:pt x="40" y="22"/>
                  </a:lnTo>
                  <a:lnTo>
                    <a:pt x="37" y="29"/>
                  </a:lnTo>
                  <a:lnTo>
                    <a:pt x="37" y="34"/>
                  </a:lnTo>
                  <a:lnTo>
                    <a:pt x="64" y="33"/>
                  </a:lnTo>
                  <a:lnTo>
                    <a:pt x="64" y="34"/>
                  </a:lnTo>
                  <a:lnTo>
                    <a:pt x="63" y="36"/>
                  </a:lnTo>
                  <a:lnTo>
                    <a:pt x="64" y="40"/>
                  </a:lnTo>
                  <a:lnTo>
                    <a:pt x="66" y="43"/>
                  </a:lnTo>
                  <a:lnTo>
                    <a:pt x="67" y="46"/>
                  </a:lnTo>
                  <a:lnTo>
                    <a:pt x="63" y="45"/>
                  </a:lnTo>
                  <a:lnTo>
                    <a:pt x="60" y="44"/>
                  </a:lnTo>
                  <a:lnTo>
                    <a:pt x="59" y="43"/>
                  </a:lnTo>
                  <a:lnTo>
                    <a:pt x="58" y="44"/>
                  </a:lnTo>
                  <a:lnTo>
                    <a:pt x="55" y="46"/>
                  </a:lnTo>
                  <a:lnTo>
                    <a:pt x="55" y="48"/>
                  </a:lnTo>
                  <a:lnTo>
                    <a:pt x="56" y="49"/>
                  </a:lnTo>
                  <a:lnTo>
                    <a:pt x="58" y="49"/>
                  </a:lnTo>
                  <a:lnTo>
                    <a:pt x="60" y="49"/>
                  </a:lnTo>
                  <a:lnTo>
                    <a:pt x="62" y="48"/>
                  </a:lnTo>
                  <a:lnTo>
                    <a:pt x="63" y="47"/>
                  </a:lnTo>
                  <a:lnTo>
                    <a:pt x="65" y="47"/>
                  </a:lnTo>
                  <a:lnTo>
                    <a:pt x="66" y="47"/>
                  </a:lnTo>
                  <a:lnTo>
                    <a:pt x="66" y="48"/>
                  </a:lnTo>
                  <a:lnTo>
                    <a:pt x="65" y="48"/>
                  </a:lnTo>
                  <a:lnTo>
                    <a:pt x="64" y="49"/>
                  </a:lnTo>
                  <a:lnTo>
                    <a:pt x="65" y="50"/>
                  </a:lnTo>
                  <a:lnTo>
                    <a:pt x="66" y="51"/>
                  </a:lnTo>
                  <a:lnTo>
                    <a:pt x="66" y="51"/>
                  </a:lnTo>
                  <a:lnTo>
                    <a:pt x="67" y="51"/>
                  </a:lnTo>
                  <a:lnTo>
                    <a:pt x="68" y="49"/>
                  </a:lnTo>
                  <a:lnTo>
                    <a:pt x="71" y="47"/>
                  </a:lnTo>
                  <a:lnTo>
                    <a:pt x="72" y="47"/>
                  </a:lnTo>
                  <a:lnTo>
                    <a:pt x="73" y="47"/>
                  </a:lnTo>
                  <a:lnTo>
                    <a:pt x="74" y="48"/>
                  </a:lnTo>
                  <a:lnTo>
                    <a:pt x="73" y="49"/>
                  </a:lnTo>
                  <a:lnTo>
                    <a:pt x="74" y="50"/>
                  </a:lnTo>
                  <a:lnTo>
                    <a:pt x="73" y="51"/>
                  </a:lnTo>
                  <a:lnTo>
                    <a:pt x="72" y="51"/>
                  </a:lnTo>
                  <a:lnTo>
                    <a:pt x="70" y="54"/>
                  </a:lnTo>
                  <a:lnTo>
                    <a:pt x="68" y="56"/>
                  </a:lnTo>
                  <a:lnTo>
                    <a:pt x="68" y="57"/>
                  </a:lnTo>
                  <a:lnTo>
                    <a:pt x="68" y="59"/>
                  </a:lnTo>
                  <a:lnTo>
                    <a:pt x="71" y="60"/>
                  </a:lnTo>
                  <a:lnTo>
                    <a:pt x="76" y="62"/>
                  </a:lnTo>
                  <a:lnTo>
                    <a:pt x="77" y="63"/>
                  </a:lnTo>
                  <a:lnTo>
                    <a:pt x="77" y="65"/>
                  </a:lnTo>
                  <a:lnTo>
                    <a:pt x="76" y="65"/>
                  </a:lnTo>
                  <a:lnTo>
                    <a:pt x="72" y="66"/>
                  </a:lnTo>
                  <a:lnTo>
                    <a:pt x="71" y="63"/>
                  </a:lnTo>
                  <a:lnTo>
                    <a:pt x="69" y="62"/>
                  </a:lnTo>
                  <a:lnTo>
                    <a:pt x="65" y="61"/>
                  </a:lnTo>
                  <a:lnTo>
                    <a:pt x="64" y="59"/>
                  </a:lnTo>
                  <a:lnTo>
                    <a:pt x="63" y="59"/>
                  </a:lnTo>
                  <a:lnTo>
                    <a:pt x="62" y="59"/>
                  </a:lnTo>
                  <a:lnTo>
                    <a:pt x="61" y="62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0" y="65"/>
                  </a:lnTo>
                  <a:lnTo>
                    <a:pt x="59" y="65"/>
                  </a:lnTo>
                  <a:lnTo>
                    <a:pt x="58" y="63"/>
                  </a:lnTo>
                  <a:lnTo>
                    <a:pt x="57" y="63"/>
                  </a:lnTo>
                  <a:lnTo>
                    <a:pt x="55" y="63"/>
                  </a:lnTo>
                  <a:lnTo>
                    <a:pt x="55" y="63"/>
                  </a:lnTo>
                  <a:lnTo>
                    <a:pt x="54" y="63"/>
                  </a:lnTo>
                  <a:lnTo>
                    <a:pt x="52" y="65"/>
                  </a:lnTo>
                  <a:lnTo>
                    <a:pt x="50" y="65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41" y="59"/>
                  </a:lnTo>
                  <a:lnTo>
                    <a:pt x="39" y="58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7" y="57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37" y="55"/>
                  </a:lnTo>
                  <a:lnTo>
                    <a:pt x="36" y="56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0" y="57"/>
                  </a:lnTo>
                  <a:lnTo>
                    <a:pt x="31" y="58"/>
                  </a:lnTo>
                  <a:lnTo>
                    <a:pt x="31" y="58"/>
                  </a:lnTo>
                  <a:lnTo>
                    <a:pt x="27" y="59"/>
                  </a:lnTo>
                  <a:lnTo>
                    <a:pt x="19" y="57"/>
                  </a:lnTo>
                  <a:lnTo>
                    <a:pt x="15" y="56"/>
                  </a:lnTo>
                  <a:lnTo>
                    <a:pt x="4" y="57"/>
                  </a:lnTo>
                  <a:lnTo>
                    <a:pt x="4" y="56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4" y="54"/>
                  </a:lnTo>
                  <a:lnTo>
                    <a:pt x="5" y="53"/>
                  </a:lnTo>
                  <a:lnTo>
                    <a:pt x="7" y="49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7" y="41"/>
                  </a:lnTo>
                  <a:lnTo>
                    <a:pt x="8" y="40"/>
                  </a:lnTo>
                  <a:lnTo>
                    <a:pt x="9" y="37"/>
                  </a:lnTo>
                  <a:lnTo>
                    <a:pt x="9" y="35"/>
                  </a:lnTo>
                  <a:lnTo>
                    <a:pt x="8" y="32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7" y="29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" name="Freeform 51"/>
            <p:cNvSpPr>
              <a:spLocks/>
            </p:cNvSpPr>
            <p:nvPr/>
          </p:nvSpPr>
          <p:spPr bwMode="auto">
            <a:xfrm>
              <a:off x="6807818" y="2263437"/>
              <a:ext cx="364544" cy="546467"/>
            </a:xfrm>
            <a:custGeom>
              <a:avLst/>
              <a:gdLst>
                <a:gd name="T0" fmla="*/ 9 w 54"/>
                <a:gd name="T1" fmla="*/ 2 h 95"/>
                <a:gd name="T2" fmla="*/ 12 w 54"/>
                <a:gd name="T3" fmla="*/ 5 h 95"/>
                <a:gd name="T4" fmla="*/ 15 w 54"/>
                <a:gd name="T5" fmla="*/ 8 h 95"/>
                <a:gd name="T6" fmla="*/ 15 w 54"/>
                <a:gd name="T7" fmla="*/ 12 h 95"/>
                <a:gd name="T8" fmla="*/ 14 w 54"/>
                <a:gd name="T9" fmla="*/ 15 h 95"/>
                <a:gd name="T10" fmla="*/ 11 w 54"/>
                <a:gd name="T11" fmla="*/ 19 h 95"/>
                <a:gd name="T12" fmla="*/ 9 w 54"/>
                <a:gd name="T13" fmla="*/ 20 h 95"/>
                <a:gd name="T14" fmla="*/ 5 w 54"/>
                <a:gd name="T15" fmla="*/ 21 h 95"/>
                <a:gd name="T16" fmla="*/ 4 w 54"/>
                <a:gd name="T17" fmla="*/ 24 h 95"/>
                <a:gd name="T18" fmla="*/ 6 w 54"/>
                <a:gd name="T19" fmla="*/ 27 h 95"/>
                <a:gd name="T20" fmla="*/ 4 w 54"/>
                <a:gd name="T21" fmla="*/ 34 h 95"/>
                <a:gd name="T22" fmla="*/ 1 w 54"/>
                <a:gd name="T23" fmla="*/ 36 h 95"/>
                <a:gd name="T24" fmla="*/ 0 w 54"/>
                <a:gd name="T25" fmla="*/ 39 h 95"/>
                <a:gd name="T26" fmla="*/ 0 w 54"/>
                <a:gd name="T27" fmla="*/ 41 h 95"/>
                <a:gd name="T28" fmla="*/ 1 w 54"/>
                <a:gd name="T29" fmla="*/ 48 h 95"/>
                <a:gd name="T30" fmla="*/ 5 w 54"/>
                <a:gd name="T31" fmla="*/ 53 h 95"/>
                <a:gd name="T32" fmla="*/ 10 w 54"/>
                <a:gd name="T33" fmla="*/ 57 h 95"/>
                <a:gd name="T34" fmla="*/ 13 w 54"/>
                <a:gd name="T35" fmla="*/ 64 h 95"/>
                <a:gd name="T36" fmla="*/ 15 w 54"/>
                <a:gd name="T37" fmla="*/ 62 h 95"/>
                <a:gd name="T38" fmla="*/ 19 w 54"/>
                <a:gd name="T39" fmla="*/ 65 h 95"/>
                <a:gd name="T40" fmla="*/ 19 w 54"/>
                <a:gd name="T41" fmla="*/ 69 h 95"/>
                <a:gd name="T42" fmla="*/ 16 w 54"/>
                <a:gd name="T43" fmla="*/ 73 h 95"/>
                <a:gd name="T44" fmla="*/ 19 w 54"/>
                <a:gd name="T45" fmla="*/ 78 h 95"/>
                <a:gd name="T46" fmla="*/ 24 w 54"/>
                <a:gd name="T47" fmla="*/ 81 h 95"/>
                <a:gd name="T48" fmla="*/ 29 w 54"/>
                <a:gd name="T49" fmla="*/ 87 h 95"/>
                <a:gd name="T50" fmla="*/ 30 w 54"/>
                <a:gd name="T51" fmla="*/ 89 h 95"/>
                <a:gd name="T52" fmla="*/ 29 w 54"/>
                <a:gd name="T53" fmla="*/ 91 h 95"/>
                <a:gd name="T54" fmla="*/ 32 w 54"/>
                <a:gd name="T55" fmla="*/ 95 h 95"/>
                <a:gd name="T56" fmla="*/ 33 w 54"/>
                <a:gd name="T57" fmla="*/ 94 h 95"/>
                <a:gd name="T58" fmla="*/ 34 w 54"/>
                <a:gd name="T59" fmla="*/ 92 h 95"/>
                <a:gd name="T60" fmla="*/ 38 w 54"/>
                <a:gd name="T61" fmla="*/ 91 h 95"/>
                <a:gd name="T62" fmla="*/ 42 w 54"/>
                <a:gd name="T63" fmla="*/ 93 h 95"/>
                <a:gd name="T64" fmla="*/ 43 w 54"/>
                <a:gd name="T65" fmla="*/ 89 h 95"/>
                <a:gd name="T66" fmla="*/ 44 w 54"/>
                <a:gd name="T67" fmla="*/ 87 h 95"/>
                <a:gd name="T68" fmla="*/ 48 w 54"/>
                <a:gd name="T69" fmla="*/ 85 h 95"/>
                <a:gd name="T70" fmla="*/ 47 w 54"/>
                <a:gd name="T71" fmla="*/ 83 h 95"/>
                <a:gd name="T72" fmla="*/ 47 w 54"/>
                <a:gd name="T73" fmla="*/ 81 h 95"/>
                <a:gd name="T74" fmla="*/ 48 w 54"/>
                <a:gd name="T75" fmla="*/ 80 h 95"/>
                <a:gd name="T76" fmla="*/ 48 w 54"/>
                <a:gd name="T77" fmla="*/ 79 h 95"/>
                <a:gd name="T78" fmla="*/ 48 w 54"/>
                <a:gd name="T79" fmla="*/ 73 h 95"/>
                <a:gd name="T80" fmla="*/ 52 w 54"/>
                <a:gd name="T81" fmla="*/ 68 h 95"/>
                <a:gd name="T82" fmla="*/ 54 w 54"/>
                <a:gd name="T83" fmla="*/ 64 h 95"/>
                <a:gd name="T84" fmla="*/ 52 w 54"/>
                <a:gd name="T85" fmla="*/ 57 h 95"/>
                <a:gd name="T86" fmla="*/ 52 w 54"/>
                <a:gd name="T87" fmla="*/ 54 h 95"/>
                <a:gd name="T88" fmla="*/ 49 w 54"/>
                <a:gd name="T89" fmla="*/ 13 h 95"/>
                <a:gd name="T90" fmla="*/ 48 w 54"/>
                <a:gd name="T91" fmla="*/ 11 h 95"/>
                <a:gd name="T92" fmla="*/ 46 w 54"/>
                <a:gd name="T93" fmla="*/ 6 h 95"/>
                <a:gd name="T94" fmla="*/ 44 w 54"/>
                <a:gd name="T95" fmla="*/ 3 h 95"/>
                <a:gd name="T96" fmla="*/ 44 w 54"/>
                <a:gd name="T9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" h="95">
                  <a:moveTo>
                    <a:pt x="44" y="0"/>
                  </a:moveTo>
                  <a:lnTo>
                    <a:pt x="9" y="2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5" y="8"/>
                  </a:lnTo>
                  <a:lnTo>
                    <a:pt x="16" y="11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1" y="19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6" y="20"/>
                  </a:lnTo>
                  <a:lnTo>
                    <a:pt x="5" y="21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4" y="34"/>
                  </a:lnTo>
                  <a:lnTo>
                    <a:pt x="2" y="35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5" y="53"/>
                  </a:lnTo>
                  <a:lnTo>
                    <a:pt x="9" y="56"/>
                  </a:lnTo>
                  <a:lnTo>
                    <a:pt x="10" y="57"/>
                  </a:lnTo>
                  <a:lnTo>
                    <a:pt x="12" y="64"/>
                  </a:lnTo>
                  <a:lnTo>
                    <a:pt x="13" y="64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8" y="64"/>
                  </a:lnTo>
                  <a:lnTo>
                    <a:pt x="19" y="65"/>
                  </a:lnTo>
                  <a:lnTo>
                    <a:pt x="18" y="67"/>
                  </a:lnTo>
                  <a:lnTo>
                    <a:pt x="19" y="69"/>
                  </a:lnTo>
                  <a:lnTo>
                    <a:pt x="16" y="72"/>
                  </a:lnTo>
                  <a:lnTo>
                    <a:pt x="16" y="73"/>
                  </a:lnTo>
                  <a:lnTo>
                    <a:pt x="17" y="75"/>
                  </a:lnTo>
                  <a:lnTo>
                    <a:pt x="19" y="78"/>
                  </a:lnTo>
                  <a:lnTo>
                    <a:pt x="23" y="80"/>
                  </a:lnTo>
                  <a:lnTo>
                    <a:pt x="24" y="81"/>
                  </a:lnTo>
                  <a:lnTo>
                    <a:pt x="28" y="84"/>
                  </a:lnTo>
                  <a:lnTo>
                    <a:pt x="29" y="87"/>
                  </a:lnTo>
                  <a:lnTo>
                    <a:pt x="30" y="88"/>
                  </a:lnTo>
                  <a:lnTo>
                    <a:pt x="30" y="89"/>
                  </a:lnTo>
                  <a:lnTo>
                    <a:pt x="29" y="90"/>
                  </a:lnTo>
                  <a:lnTo>
                    <a:pt x="29" y="91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94"/>
                  </a:lnTo>
                  <a:lnTo>
                    <a:pt x="33" y="94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6" y="91"/>
                  </a:lnTo>
                  <a:lnTo>
                    <a:pt x="38" y="91"/>
                  </a:lnTo>
                  <a:lnTo>
                    <a:pt x="40" y="92"/>
                  </a:lnTo>
                  <a:lnTo>
                    <a:pt x="42" y="93"/>
                  </a:lnTo>
                  <a:lnTo>
                    <a:pt x="43" y="93"/>
                  </a:lnTo>
                  <a:lnTo>
                    <a:pt x="43" y="89"/>
                  </a:lnTo>
                  <a:lnTo>
                    <a:pt x="42" y="87"/>
                  </a:lnTo>
                  <a:lnTo>
                    <a:pt x="44" y="87"/>
                  </a:lnTo>
                  <a:lnTo>
                    <a:pt x="48" y="86"/>
                  </a:lnTo>
                  <a:lnTo>
                    <a:pt x="48" y="85"/>
                  </a:lnTo>
                  <a:lnTo>
                    <a:pt x="47" y="83"/>
                  </a:lnTo>
                  <a:lnTo>
                    <a:pt x="47" y="83"/>
                  </a:lnTo>
                  <a:lnTo>
                    <a:pt x="47" y="83"/>
                  </a:lnTo>
                  <a:lnTo>
                    <a:pt x="47" y="81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6"/>
                  </a:lnTo>
                  <a:lnTo>
                    <a:pt x="48" y="73"/>
                  </a:lnTo>
                  <a:lnTo>
                    <a:pt x="50" y="71"/>
                  </a:lnTo>
                  <a:lnTo>
                    <a:pt x="52" y="68"/>
                  </a:lnTo>
                  <a:lnTo>
                    <a:pt x="52" y="67"/>
                  </a:lnTo>
                  <a:lnTo>
                    <a:pt x="54" y="64"/>
                  </a:lnTo>
                  <a:lnTo>
                    <a:pt x="53" y="60"/>
                  </a:lnTo>
                  <a:lnTo>
                    <a:pt x="52" y="57"/>
                  </a:lnTo>
                  <a:lnTo>
                    <a:pt x="52" y="55"/>
                  </a:lnTo>
                  <a:lnTo>
                    <a:pt x="52" y="54"/>
                  </a:lnTo>
                  <a:lnTo>
                    <a:pt x="52" y="53"/>
                  </a:lnTo>
                  <a:lnTo>
                    <a:pt x="49" y="13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7" y="8"/>
                  </a:lnTo>
                  <a:lnTo>
                    <a:pt x="46" y="6"/>
                  </a:lnTo>
                  <a:lnTo>
                    <a:pt x="45" y="5"/>
                  </a:lnTo>
                  <a:lnTo>
                    <a:pt x="44" y="3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5" name="Group 52"/>
            <p:cNvGrpSpPr>
              <a:grpSpLocks/>
            </p:cNvGrpSpPr>
            <p:nvPr/>
          </p:nvGrpSpPr>
          <p:grpSpPr bwMode="auto">
            <a:xfrm>
              <a:off x="6855047" y="1769355"/>
              <a:ext cx="686287" cy="557182"/>
              <a:chOff x="3562" y="1636"/>
              <a:chExt cx="497" cy="468"/>
            </a:xfrm>
            <a:solidFill>
              <a:schemeClr val="bg1">
                <a:lumMod val="85000"/>
              </a:schemeClr>
            </a:solidFill>
          </p:grpSpPr>
          <p:sp>
            <p:nvSpPr>
              <p:cNvPr id="70" name="Freeform 53"/>
              <p:cNvSpPr>
                <a:spLocks/>
              </p:cNvSpPr>
              <p:nvPr/>
            </p:nvSpPr>
            <p:spPr bwMode="auto">
              <a:xfrm>
                <a:off x="3806" y="1758"/>
                <a:ext cx="253" cy="346"/>
              </a:xfrm>
              <a:custGeom>
                <a:avLst/>
                <a:gdLst>
                  <a:gd name="T0" fmla="*/ 26 w 52"/>
                  <a:gd name="T1" fmla="*/ 68 h 71"/>
                  <a:gd name="T2" fmla="*/ 43 w 52"/>
                  <a:gd name="T3" fmla="*/ 67 h 71"/>
                  <a:gd name="T4" fmla="*/ 45 w 52"/>
                  <a:gd name="T5" fmla="*/ 62 h 71"/>
                  <a:gd name="T6" fmla="*/ 45 w 52"/>
                  <a:gd name="T7" fmla="*/ 58 h 71"/>
                  <a:gd name="T8" fmla="*/ 48 w 52"/>
                  <a:gd name="T9" fmla="*/ 55 h 71"/>
                  <a:gd name="T10" fmla="*/ 49 w 52"/>
                  <a:gd name="T11" fmla="*/ 52 h 71"/>
                  <a:gd name="T12" fmla="*/ 50 w 52"/>
                  <a:gd name="T13" fmla="*/ 50 h 71"/>
                  <a:gd name="T14" fmla="*/ 51 w 52"/>
                  <a:gd name="T15" fmla="*/ 51 h 71"/>
                  <a:gd name="T16" fmla="*/ 52 w 52"/>
                  <a:gd name="T17" fmla="*/ 50 h 71"/>
                  <a:gd name="T18" fmla="*/ 52 w 52"/>
                  <a:gd name="T19" fmla="*/ 46 h 71"/>
                  <a:gd name="T20" fmla="*/ 51 w 52"/>
                  <a:gd name="T21" fmla="*/ 42 h 71"/>
                  <a:gd name="T22" fmla="*/ 47 w 52"/>
                  <a:gd name="T23" fmla="*/ 28 h 71"/>
                  <a:gd name="T24" fmla="*/ 42 w 52"/>
                  <a:gd name="T25" fmla="*/ 28 h 71"/>
                  <a:gd name="T26" fmla="*/ 36 w 52"/>
                  <a:gd name="T27" fmla="*/ 36 h 71"/>
                  <a:gd name="T28" fmla="*/ 35 w 52"/>
                  <a:gd name="T29" fmla="*/ 35 h 71"/>
                  <a:gd name="T30" fmla="*/ 33 w 52"/>
                  <a:gd name="T31" fmla="*/ 34 h 71"/>
                  <a:gd name="T32" fmla="*/ 33 w 52"/>
                  <a:gd name="T33" fmla="*/ 30 h 71"/>
                  <a:gd name="T34" fmla="*/ 36 w 52"/>
                  <a:gd name="T35" fmla="*/ 28 h 71"/>
                  <a:gd name="T36" fmla="*/ 36 w 52"/>
                  <a:gd name="T37" fmla="*/ 26 h 71"/>
                  <a:gd name="T38" fmla="*/ 38 w 52"/>
                  <a:gd name="T39" fmla="*/ 24 h 71"/>
                  <a:gd name="T40" fmla="*/ 38 w 52"/>
                  <a:gd name="T41" fmla="*/ 17 h 71"/>
                  <a:gd name="T42" fmla="*/ 37 w 52"/>
                  <a:gd name="T43" fmla="*/ 14 h 71"/>
                  <a:gd name="T44" fmla="*/ 35 w 52"/>
                  <a:gd name="T45" fmla="*/ 12 h 71"/>
                  <a:gd name="T46" fmla="*/ 37 w 52"/>
                  <a:gd name="T47" fmla="*/ 10 h 71"/>
                  <a:gd name="T48" fmla="*/ 36 w 52"/>
                  <a:gd name="T49" fmla="*/ 7 h 71"/>
                  <a:gd name="T50" fmla="*/ 30 w 52"/>
                  <a:gd name="T51" fmla="*/ 4 h 71"/>
                  <a:gd name="T52" fmla="*/ 26 w 52"/>
                  <a:gd name="T53" fmla="*/ 2 h 71"/>
                  <a:gd name="T54" fmla="*/ 21 w 52"/>
                  <a:gd name="T55" fmla="*/ 1 h 71"/>
                  <a:gd name="T56" fmla="*/ 18 w 52"/>
                  <a:gd name="T57" fmla="*/ 1 h 71"/>
                  <a:gd name="T58" fmla="*/ 15 w 52"/>
                  <a:gd name="T59" fmla="*/ 3 h 71"/>
                  <a:gd name="T60" fmla="*/ 15 w 52"/>
                  <a:gd name="T61" fmla="*/ 6 h 71"/>
                  <a:gd name="T62" fmla="*/ 16 w 52"/>
                  <a:gd name="T63" fmla="*/ 7 h 71"/>
                  <a:gd name="T64" fmla="*/ 15 w 52"/>
                  <a:gd name="T65" fmla="*/ 8 h 71"/>
                  <a:gd name="T66" fmla="*/ 13 w 52"/>
                  <a:gd name="T67" fmla="*/ 10 h 71"/>
                  <a:gd name="T68" fmla="*/ 12 w 52"/>
                  <a:gd name="T69" fmla="*/ 13 h 71"/>
                  <a:gd name="T70" fmla="*/ 12 w 52"/>
                  <a:gd name="T71" fmla="*/ 17 h 71"/>
                  <a:gd name="T72" fmla="*/ 10 w 52"/>
                  <a:gd name="T73" fmla="*/ 16 h 71"/>
                  <a:gd name="T74" fmla="*/ 10 w 52"/>
                  <a:gd name="T75" fmla="*/ 13 h 71"/>
                  <a:gd name="T76" fmla="*/ 10 w 52"/>
                  <a:gd name="T77" fmla="*/ 11 h 71"/>
                  <a:gd name="T78" fmla="*/ 8 w 52"/>
                  <a:gd name="T79" fmla="*/ 13 h 71"/>
                  <a:gd name="T80" fmla="*/ 8 w 52"/>
                  <a:gd name="T81" fmla="*/ 16 h 71"/>
                  <a:gd name="T82" fmla="*/ 5 w 52"/>
                  <a:gd name="T83" fmla="*/ 17 h 71"/>
                  <a:gd name="T84" fmla="*/ 4 w 52"/>
                  <a:gd name="T85" fmla="*/ 19 h 71"/>
                  <a:gd name="T86" fmla="*/ 3 w 52"/>
                  <a:gd name="T87" fmla="*/ 23 h 71"/>
                  <a:gd name="T88" fmla="*/ 2 w 52"/>
                  <a:gd name="T89" fmla="*/ 28 h 71"/>
                  <a:gd name="T90" fmla="*/ 1 w 52"/>
                  <a:gd name="T91" fmla="*/ 32 h 71"/>
                  <a:gd name="T92" fmla="*/ 2 w 52"/>
                  <a:gd name="T93" fmla="*/ 37 h 71"/>
                  <a:gd name="T94" fmla="*/ 2 w 52"/>
                  <a:gd name="T95" fmla="*/ 41 h 71"/>
                  <a:gd name="T96" fmla="*/ 6 w 52"/>
                  <a:gd name="T97" fmla="*/ 50 h 71"/>
                  <a:gd name="T98" fmla="*/ 7 w 52"/>
                  <a:gd name="T99" fmla="*/ 55 h 71"/>
                  <a:gd name="T100" fmla="*/ 7 w 52"/>
                  <a:gd name="T101" fmla="*/ 56 h 71"/>
                  <a:gd name="T102" fmla="*/ 6 w 52"/>
                  <a:gd name="T103" fmla="*/ 62 h 71"/>
                  <a:gd name="T104" fmla="*/ 2 w 52"/>
                  <a:gd name="T105" fmla="*/ 69 h 71"/>
                  <a:gd name="T106" fmla="*/ 0 w 52"/>
                  <a:gd name="T107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2" h="71">
                    <a:moveTo>
                      <a:pt x="0" y="71"/>
                    </a:moveTo>
                    <a:lnTo>
                      <a:pt x="26" y="68"/>
                    </a:lnTo>
                    <a:lnTo>
                      <a:pt x="26" y="69"/>
                    </a:lnTo>
                    <a:lnTo>
                      <a:pt x="43" y="67"/>
                    </a:lnTo>
                    <a:lnTo>
                      <a:pt x="43" y="66"/>
                    </a:lnTo>
                    <a:lnTo>
                      <a:pt x="45" y="62"/>
                    </a:lnTo>
                    <a:lnTo>
                      <a:pt x="45" y="61"/>
                    </a:lnTo>
                    <a:lnTo>
                      <a:pt x="45" y="58"/>
                    </a:lnTo>
                    <a:lnTo>
                      <a:pt x="46" y="56"/>
                    </a:lnTo>
                    <a:lnTo>
                      <a:pt x="48" y="55"/>
                    </a:lnTo>
                    <a:lnTo>
                      <a:pt x="48" y="52"/>
                    </a:lnTo>
                    <a:lnTo>
                      <a:pt x="49" y="52"/>
                    </a:lnTo>
                    <a:lnTo>
                      <a:pt x="49" y="51"/>
                    </a:lnTo>
                    <a:lnTo>
                      <a:pt x="50" y="50"/>
                    </a:lnTo>
                    <a:lnTo>
                      <a:pt x="50" y="51"/>
                    </a:lnTo>
                    <a:lnTo>
                      <a:pt x="51" y="51"/>
                    </a:lnTo>
                    <a:lnTo>
                      <a:pt x="52" y="50"/>
                    </a:lnTo>
                    <a:lnTo>
                      <a:pt x="52" y="50"/>
                    </a:lnTo>
                    <a:lnTo>
                      <a:pt x="52" y="49"/>
                    </a:lnTo>
                    <a:lnTo>
                      <a:pt x="52" y="46"/>
                    </a:lnTo>
                    <a:lnTo>
                      <a:pt x="52" y="43"/>
                    </a:lnTo>
                    <a:lnTo>
                      <a:pt x="51" y="42"/>
                    </a:lnTo>
                    <a:lnTo>
                      <a:pt x="51" y="37"/>
                    </a:lnTo>
                    <a:lnTo>
                      <a:pt x="47" y="28"/>
                    </a:lnTo>
                    <a:lnTo>
                      <a:pt x="43" y="27"/>
                    </a:lnTo>
                    <a:lnTo>
                      <a:pt x="42" y="28"/>
                    </a:lnTo>
                    <a:lnTo>
                      <a:pt x="40" y="29"/>
                    </a:lnTo>
                    <a:lnTo>
                      <a:pt x="36" y="36"/>
                    </a:lnTo>
                    <a:lnTo>
                      <a:pt x="35" y="36"/>
                    </a:lnTo>
                    <a:lnTo>
                      <a:pt x="35" y="35"/>
                    </a:lnTo>
                    <a:lnTo>
                      <a:pt x="33" y="35"/>
                    </a:lnTo>
                    <a:lnTo>
                      <a:pt x="33" y="34"/>
                    </a:lnTo>
                    <a:lnTo>
                      <a:pt x="32" y="33"/>
                    </a:lnTo>
                    <a:lnTo>
                      <a:pt x="33" y="30"/>
                    </a:lnTo>
                    <a:lnTo>
                      <a:pt x="33" y="29"/>
                    </a:lnTo>
                    <a:lnTo>
                      <a:pt x="36" y="28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37" y="24"/>
                    </a:lnTo>
                    <a:lnTo>
                      <a:pt x="38" y="24"/>
                    </a:lnTo>
                    <a:lnTo>
                      <a:pt x="38" y="22"/>
                    </a:lnTo>
                    <a:lnTo>
                      <a:pt x="38" y="17"/>
                    </a:lnTo>
                    <a:lnTo>
                      <a:pt x="38" y="15"/>
                    </a:lnTo>
                    <a:lnTo>
                      <a:pt x="37" y="14"/>
                    </a:lnTo>
                    <a:lnTo>
                      <a:pt x="36" y="12"/>
                    </a:lnTo>
                    <a:lnTo>
                      <a:pt x="35" y="12"/>
                    </a:lnTo>
                    <a:lnTo>
                      <a:pt x="36" y="11"/>
                    </a:lnTo>
                    <a:lnTo>
                      <a:pt x="37" y="10"/>
                    </a:lnTo>
                    <a:lnTo>
                      <a:pt x="37" y="10"/>
                    </a:lnTo>
                    <a:lnTo>
                      <a:pt x="36" y="7"/>
                    </a:lnTo>
                    <a:lnTo>
                      <a:pt x="34" y="6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6" y="2"/>
                    </a:lnTo>
                    <a:lnTo>
                      <a:pt x="23" y="2"/>
                    </a:lnTo>
                    <a:lnTo>
                      <a:pt x="21" y="1"/>
                    </a:lnTo>
                    <a:lnTo>
                      <a:pt x="19" y="0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3" y="10"/>
                    </a:lnTo>
                    <a:lnTo>
                      <a:pt x="12" y="11"/>
                    </a:lnTo>
                    <a:lnTo>
                      <a:pt x="12" y="13"/>
                    </a:lnTo>
                    <a:lnTo>
                      <a:pt x="13" y="15"/>
                    </a:lnTo>
                    <a:lnTo>
                      <a:pt x="12" y="17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9" y="12"/>
                    </a:lnTo>
                    <a:lnTo>
                      <a:pt x="8" y="13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5" y="17"/>
                    </a:lnTo>
                    <a:lnTo>
                      <a:pt x="5" y="18"/>
                    </a:lnTo>
                    <a:lnTo>
                      <a:pt x="4" y="19"/>
                    </a:lnTo>
                    <a:lnTo>
                      <a:pt x="3" y="21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2" y="28"/>
                    </a:lnTo>
                    <a:lnTo>
                      <a:pt x="1" y="31"/>
                    </a:lnTo>
                    <a:lnTo>
                      <a:pt x="1" y="32"/>
                    </a:lnTo>
                    <a:lnTo>
                      <a:pt x="1" y="33"/>
                    </a:lnTo>
                    <a:lnTo>
                      <a:pt x="2" y="37"/>
                    </a:lnTo>
                    <a:lnTo>
                      <a:pt x="1" y="39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6" y="50"/>
                    </a:lnTo>
                    <a:lnTo>
                      <a:pt x="6" y="54"/>
                    </a:lnTo>
                    <a:lnTo>
                      <a:pt x="7" y="55"/>
                    </a:lnTo>
                    <a:lnTo>
                      <a:pt x="7" y="55"/>
                    </a:lnTo>
                    <a:lnTo>
                      <a:pt x="7" y="56"/>
                    </a:lnTo>
                    <a:lnTo>
                      <a:pt x="6" y="59"/>
                    </a:lnTo>
                    <a:lnTo>
                      <a:pt x="6" y="62"/>
                    </a:lnTo>
                    <a:lnTo>
                      <a:pt x="5" y="64"/>
                    </a:lnTo>
                    <a:lnTo>
                      <a:pt x="2" y="69"/>
                    </a:lnTo>
                    <a:lnTo>
                      <a:pt x="1" y="71"/>
                    </a:lnTo>
                    <a:lnTo>
                      <a:pt x="0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1" name="Freeform 54"/>
              <p:cNvSpPr>
                <a:spLocks/>
              </p:cNvSpPr>
              <p:nvPr/>
            </p:nvSpPr>
            <p:spPr bwMode="auto">
              <a:xfrm>
                <a:off x="3562" y="1636"/>
                <a:ext cx="405" cy="200"/>
              </a:xfrm>
              <a:custGeom>
                <a:avLst/>
                <a:gdLst>
                  <a:gd name="T0" fmla="*/ 4 w 83"/>
                  <a:gd name="T1" fmla="*/ 16 h 41"/>
                  <a:gd name="T2" fmla="*/ 8 w 83"/>
                  <a:gd name="T3" fmla="*/ 13 h 41"/>
                  <a:gd name="T4" fmla="*/ 20 w 83"/>
                  <a:gd name="T5" fmla="*/ 6 h 41"/>
                  <a:gd name="T6" fmla="*/ 26 w 83"/>
                  <a:gd name="T7" fmla="*/ 1 h 41"/>
                  <a:gd name="T8" fmla="*/ 31 w 83"/>
                  <a:gd name="T9" fmla="*/ 1 h 41"/>
                  <a:gd name="T10" fmla="*/ 28 w 83"/>
                  <a:gd name="T11" fmla="*/ 4 h 41"/>
                  <a:gd name="T12" fmla="*/ 23 w 83"/>
                  <a:gd name="T13" fmla="*/ 9 h 41"/>
                  <a:gd name="T14" fmla="*/ 23 w 83"/>
                  <a:gd name="T15" fmla="*/ 12 h 41"/>
                  <a:gd name="T16" fmla="*/ 28 w 83"/>
                  <a:gd name="T17" fmla="*/ 10 h 41"/>
                  <a:gd name="T18" fmla="*/ 39 w 83"/>
                  <a:gd name="T19" fmla="*/ 15 h 41"/>
                  <a:gd name="T20" fmla="*/ 43 w 83"/>
                  <a:gd name="T21" fmla="*/ 16 h 41"/>
                  <a:gd name="T22" fmla="*/ 44 w 83"/>
                  <a:gd name="T23" fmla="*/ 17 h 41"/>
                  <a:gd name="T24" fmla="*/ 49 w 83"/>
                  <a:gd name="T25" fmla="*/ 13 h 41"/>
                  <a:gd name="T26" fmla="*/ 64 w 83"/>
                  <a:gd name="T27" fmla="*/ 8 h 41"/>
                  <a:gd name="T28" fmla="*/ 63 w 83"/>
                  <a:gd name="T29" fmla="*/ 11 h 41"/>
                  <a:gd name="T30" fmla="*/ 66 w 83"/>
                  <a:gd name="T31" fmla="*/ 14 h 41"/>
                  <a:gd name="T32" fmla="*/ 72 w 83"/>
                  <a:gd name="T33" fmla="*/ 13 h 41"/>
                  <a:gd name="T34" fmla="*/ 76 w 83"/>
                  <a:gd name="T35" fmla="*/ 18 h 41"/>
                  <a:gd name="T36" fmla="*/ 82 w 83"/>
                  <a:gd name="T37" fmla="*/ 19 h 41"/>
                  <a:gd name="T38" fmla="*/ 82 w 83"/>
                  <a:gd name="T39" fmla="*/ 21 h 41"/>
                  <a:gd name="T40" fmla="*/ 79 w 83"/>
                  <a:gd name="T41" fmla="*/ 21 h 41"/>
                  <a:gd name="T42" fmla="*/ 75 w 83"/>
                  <a:gd name="T43" fmla="*/ 21 h 41"/>
                  <a:gd name="T44" fmla="*/ 69 w 83"/>
                  <a:gd name="T45" fmla="*/ 21 h 41"/>
                  <a:gd name="T46" fmla="*/ 69 w 83"/>
                  <a:gd name="T47" fmla="*/ 24 h 41"/>
                  <a:gd name="T48" fmla="*/ 62 w 83"/>
                  <a:gd name="T49" fmla="*/ 21 h 41"/>
                  <a:gd name="T50" fmla="*/ 57 w 83"/>
                  <a:gd name="T51" fmla="*/ 23 h 41"/>
                  <a:gd name="T52" fmla="*/ 55 w 83"/>
                  <a:gd name="T53" fmla="*/ 25 h 41"/>
                  <a:gd name="T54" fmla="*/ 50 w 83"/>
                  <a:gd name="T55" fmla="*/ 25 h 41"/>
                  <a:gd name="T56" fmla="*/ 46 w 83"/>
                  <a:gd name="T57" fmla="*/ 30 h 41"/>
                  <a:gd name="T58" fmla="*/ 47 w 83"/>
                  <a:gd name="T59" fmla="*/ 28 h 41"/>
                  <a:gd name="T60" fmla="*/ 44 w 83"/>
                  <a:gd name="T61" fmla="*/ 28 h 41"/>
                  <a:gd name="T62" fmla="*/ 42 w 83"/>
                  <a:gd name="T63" fmla="*/ 27 h 41"/>
                  <a:gd name="T64" fmla="*/ 40 w 83"/>
                  <a:gd name="T65" fmla="*/ 32 h 41"/>
                  <a:gd name="T66" fmla="*/ 36 w 83"/>
                  <a:gd name="T67" fmla="*/ 38 h 41"/>
                  <a:gd name="T68" fmla="*/ 34 w 83"/>
                  <a:gd name="T69" fmla="*/ 39 h 41"/>
                  <a:gd name="T70" fmla="*/ 35 w 83"/>
                  <a:gd name="T71" fmla="*/ 36 h 41"/>
                  <a:gd name="T72" fmla="*/ 32 w 83"/>
                  <a:gd name="T73" fmla="*/ 36 h 41"/>
                  <a:gd name="T74" fmla="*/ 30 w 83"/>
                  <a:gd name="T75" fmla="*/ 29 h 41"/>
                  <a:gd name="T76" fmla="*/ 29 w 83"/>
                  <a:gd name="T77" fmla="*/ 28 h 41"/>
                  <a:gd name="T78" fmla="*/ 23 w 83"/>
                  <a:gd name="T79" fmla="*/ 26 h 41"/>
                  <a:gd name="T80" fmla="*/ 22 w 83"/>
                  <a:gd name="T81" fmla="*/ 26 h 41"/>
                  <a:gd name="T82" fmla="*/ 16 w 83"/>
                  <a:gd name="T83" fmla="*/ 24 h 41"/>
                  <a:gd name="T84" fmla="*/ 4 w 83"/>
                  <a:gd name="T85" fmla="*/ 19 h 41"/>
                  <a:gd name="T86" fmla="*/ 0 w 83"/>
                  <a:gd name="T8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3" h="41">
                    <a:moveTo>
                      <a:pt x="0" y="17"/>
                    </a:moveTo>
                    <a:lnTo>
                      <a:pt x="3" y="17"/>
                    </a:lnTo>
                    <a:lnTo>
                      <a:pt x="4" y="16"/>
                    </a:lnTo>
                    <a:lnTo>
                      <a:pt x="7" y="14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3" y="11"/>
                    </a:lnTo>
                    <a:lnTo>
                      <a:pt x="16" y="10"/>
                    </a:lnTo>
                    <a:lnTo>
                      <a:pt x="20" y="6"/>
                    </a:lnTo>
                    <a:lnTo>
                      <a:pt x="21" y="5"/>
                    </a:lnTo>
                    <a:lnTo>
                      <a:pt x="24" y="2"/>
                    </a:lnTo>
                    <a:lnTo>
                      <a:pt x="26" y="1"/>
                    </a:lnTo>
                    <a:lnTo>
                      <a:pt x="30" y="0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29" y="2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5" y="7"/>
                    </a:lnTo>
                    <a:lnTo>
                      <a:pt x="24" y="8"/>
                    </a:lnTo>
                    <a:lnTo>
                      <a:pt x="23" y="9"/>
                    </a:lnTo>
                    <a:lnTo>
                      <a:pt x="23" y="11"/>
                    </a:lnTo>
                    <a:lnTo>
                      <a:pt x="23" y="13"/>
                    </a:lnTo>
                    <a:lnTo>
                      <a:pt x="23" y="12"/>
                    </a:lnTo>
                    <a:lnTo>
                      <a:pt x="26" y="10"/>
                    </a:lnTo>
                    <a:lnTo>
                      <a:pt x="27" y="10"/>
                    </a:lnTo>
                    <a:lnTo>
                      <a:pt x="28" y="10"/>
                    </a:lnTo>
                    <a:lnTo>
                      <a:pt x="33" y="12"/>
                    </a:lnTo>
                    <a:lnTo>
                      <a:pt x="36" y="16"/>
                    </a:lnTo>
                    <a:lnTo>
                      <a:pt x="39" y="15"/>
                    </a:lnTo>
                    <a:lnTo>
                      <a:pt x="41" y="16"/>
                    </a:lnTo>
                    <a:lnTo>
                      <a:pt x="42" y="16"/>
                    </a:lnTo>
                    <a:lnTo>
                      <a:pt x="43" y="16"/>
                    </a:lnTo>
                    <a:lnTo>
                      <a:pt x="43" y="16"/>
                    </a:lnTo>
                    <a:lnTo>
                      <a:pt x="44" y="17"/>
                    </a:lnTo>
                    <a:lnTo>
                      <a:pt x="44" y="17"/>
                    </a:lnTo>
                    <a:lnTo>
                      <a:pt x="45" y="17"/>
                    </a:lnTo>
                    <a:lnTo>
                      <a:pt x="46" y="15"/>
                    </a:lnTo>
                    <a:lnTo>
                      <a:pt x="49" y="13"/>
                    </a:lnTo>
                    <a:lnTo>
                      <a:pt x="59" y="10"/>
                    </a:lnTo>
                    <a:lnTo>
                      <a:pt x="62" y="9"/>
                    </a:lnTo>
                    <a:lnTo>
                      <a:pt x="64" y="8"/>
                    </a:lnTo>
                    <a:lnTo>
                      <a:pt x="64" y="9"/>
                    </a:lnTo>
                    <a:lnTo>
                      <a:pt x="63" y="10"/>
                    </a:lnTo>
                    <a:lnTo>
                      <a:pt x="63" y="11"/>
                    </a:lnTo>
                    <a:lnTo>
                      <a:pt x="65" y="14"/>
                    </a:lnTo>
                    <a:lnTo>
                      <a:pt x="65" y="14"/>
                    </a:lnTo>
                    <a:lnTo>
                      <a:pt x="66" y="14"/>
                    </a:lnTo>
                    <a:lnTo>
                      <a:pt x="68" y="14"/>
                    </a:lnTo>
                    <a:lnTo>
                      <a:pt x="69" y="14"/>
                    </a:lnTo>
                    <a:lnTo>
                      <a:pt x="72" y="13"/>
                    </a:lnTo>
                    <a:lnTo>
                      <a:pt x="73" y="14"/>
                    </a:lnTo>
                    <a:lnTo>
                      <a:pt x="75" y="17"/>
                    </a:lnTo>
                    <a:lnTo>
                      <a:pt x="76" y="18"/>
                    </a:lnTo>
                    <a:lnTo>
                      <a:pt x="79" y="19"/>
                    </a:lnTo>
                    <a:lnTo>
                      <a:pt x="81" y="18"/>
                    </a:lnTo>
                    <a:lnTo>
                      <a:pt x="82" y="19"/>
                    </a:lnTo>
                    <a:lnTo>
                      <a:pt x="83" y="19"/>
                    </a:lnTo>
                    <a:lnTo>
                      <a:pt x="83" y="20"/>
                    </a:lnTo>
                    <a:lnTo>
                      <a:pt x="82" y="21"/>
                    </a:lnTo>
                    <a:lnTo>
                      <a:pt x="80" y="21"/>
                    </a:lnTo>
                    <a:lnTo>
                      <a:pt x="79" y="21"/>
                    </a:lnTo>
                    <a:lnTo>
                      <a:pt x="79" y="21"/>
                    </a:lnTo>
                    <a:lnTo>
                      <a:pt x="78" y="21"/>
                    </a:lnTo>
                    <a:lnTo>
                      <a:pt x="76" y="21"/>
                    </a:lnTo>
                    <a:lnTo>
                      <a:pt x="75" y="21"/>
                    </a:lnTo>
                    <a:lnTo>
                      <a:pt x="74" y="21"/>
                    </a:lnTo>
                    <a:lnTo>
                      <a:pt x="71" y="22"/>
                    </a:lnTo>
                    <a:lnTo>
                      <a:pt x="69" y="21"/>
                    </a:lnTo>
                    <a:lnTo>
                      <a:pt x="69" y="22"/>
                    </a:lnTo>
                    <a:lnTo>
                      <a:pt x="69" y="23"/>
                    </a:lnTo>
                    <a:lnTo>
                      <a:pt x="69" y="24"/>
                    </a:lnTo>
                    <a:lnTo>
                      <a:pt x="68" y="23"/>
                    </a:lnTo>
                    <a:lnTo>
                      <a:pt x="66" y="22"/>
                    </a:lnTo>
                    <a:lnTo>
                      <a:pt x="62" y="21"/>
                    </a:lnTo>
                    <a:lnTo>
                      <a:pt x="61" y="22"/>
                    </a:lnTo>
                    <a:lnTo>
                      <a:pt x="60" y="21"/>
                    </a:lnTo>
                    <a:lnTo>
                      <a:pt x="57" y="23"/>
                    </a:lnTo>
                    <a:lnTo>
                      <a:pt x="56" y="23"/>
                    </a:lnTo>
                    <a:lnTo>
                      <a:pt x="55" y="24"/>
                    </a:lnTo>
                    <a:lnTo>
                      <a:pt x="55" y="25"/>
                    </a:lnTo>
                    <a:lnTo>
                      <a:pt x="54" y="25"/>
                    </a:lnTo>
                    <a:lnTo>
                      <a:pt x="52" y="24"/>
                    </a:lnTo>
                    <a:lnTo>
                      <a:pt x="50" y="25"/>
                    </a:lnTo>
                    <a:lnTo>
                      <a:pt x="50" y="26"/>
                    </a:lnTo>
                    <a:lnTo>
                      <a:pt x="50" y="27"/>
                    </a:lnTo>
                    <a:lnTo>
                      <a:pt x="46" y="30"/>
                    </a:lnTo>
                    <a:lnTo>
                      <a:pt x="45" y="30"/>
                    </a:lnTo>
                    <a:lnTo>
                      <a:pt x="45" y="30"/>
                    </a:lnTo>
                    <a:lnTo>
                      <a:pt x="47" y="28"/>
                    </a:lnTo>
                    <a:lnTo>
                      <a:pt x="47" y="27"/>
                    </a:lnTo>
                    <a:lnTo>
                      <a:pt x="45" y="27"/>
                    </a:lnTo>
                    <a:lnTo>
                      <a:pt x="44" y="28"/>
                    </a:lnTo>
                    <a:lnTo>
                      <a:pt x="43" y="29"/>
                    </a:lnTo>
                    <a:lnTo>
                      <a:pt x="42" y="28"/>
                    </a:lnTo>
                    <a:lnTo>
                      <a:pt x="42" y="27"/>
                    </a:lnTo>
                    <a:lnTo>
                      <a:pt x="41" y="27"/>
                    </a:lnTo>
                    <a:lnTo>
                      <a:pt x="41" y="29"/>
                    </a:lnTo>
                    <a:lnTo>
                      <a:pt x="40" y="32"/>
                    </a:lnTo>
                    <a:lnTo>
                      <a:pt x="39" y="34"/>
                    </a:lnTo>
                    <a:lnTo>
                      <a:pt x="38" y="36"/>
                    </a:lnTo>
                    <a:lnTo>
                      <a:pt x="36" y="38"/>
                    </a:lnTo>
                    <a:lnTo>
                      <a:pt x="36" y="40"/>
                    </a:lnTo>
                    <a:lnTo>
                      <a:pt x="36" y="41"/>
                    </a:lnTo>
                    <a:lnTo>
                      <a:pt x="34" y="39"/>
                    </a:lnTo>
                    <a:lnTo>
                      <a:pt x="34" y="38"/>
                    </a:lnTo>
                    <a:lnTo>
                      <a:pt x="34" y="37"/>
                    </a:lnTo>
                    <a:lnTo>
                      <a:pt x="35" y="36"/>
                    </a:lnTo>
                    <a:lnTo>
                      <a:pt x="34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3" y="32"/>
                    </a:lnTo>
                    <a:lnTo>
                      <a:pt x="32" y="30"/>
                    </a:lnTo>
                    <a:lnTo>
                      <a:pt x="30" y="29"/>
                    </a:lnTo>
                    <a:lnTo>
                      <a:pt x="28" y="29"/>
                    </a:lnTo>
                    <a:lnTo>
                      <a:pt x="28" y="28"/>
                    </a:lnTo>
                    <a:lnTo>
                      <a:pt x="29" y="28"/>
                    </a:lnTo>
                    <a:lnTo>
                      <a:pt x="28" y="27"/>
                    </a:lnTo>
                    <a:lnTo>
                      <a:pt x="26" y="26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0" y="26"/>
                    </a:lnTo>
                    <a:lnTo>
                      <a:pt x="18" y="24"/>
                    </a:lnTo>
                    <a:lnTo>
                      <a:pt x="16" y="24"/>
                    </a:lnTo>
                    <a:lnTo>
                      <a:pt x="5" y="22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3" y="19"/>
                    </a:lnTo>
                    <a:lnTo>
                      <a:pt x="1" y="18"/>
                    </a:lnTo>
                    <a:lnTo>
                      <a:pt x="0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7" name="Freeform 55"/>
            <p:cNvSpPr>
              <a:spLocks/>
            </p:cNvSpPr>
            <p:nvPr/>
          </p:nvSpPr>
          <p:spPr bwMode="auto">
            <a:xfrm>
              <a:off x="7131037" y="2309868"/>
              <a:ext cx="270087" cy="417886"/>
            </a:xfrm>
            <a:custGeom>
              <a:avLst/>
              <a:gdLst>
                <a:gd name="T0" fmla="*/ 1 w 40"/>
                <a:gd name="T1" fmla="*/ 5 h 72"/>
                <a:gd name="T2" fmla="*/ 4 w 40"/>
                <a:gd name="T3" fmla="*/ 45 h 72"/>
                <a:gd name="T4" fmla="*/ 4 w 40"/>
                <a:gd name="T5" fmla="*/ 46 h 72"/>
                <a:gd name="T6" fmla="*/ 4 w 40"/>
                <a:gd name="T7" fmla="*/ 47 h 72"/>
                <a:gd name="T8" fmla="*/ 4 w 40"/>
                <a:gd name="T9" fmla="*/ 49 h 72"/>
                <a:gd name="T10" fmla="*/ 5 w 40"/>
                <a:gd name="T11" fmla="*/ 52 h 72"/>
                <a:gd name="T12" fmla="*/ 6 w 40"/>
                <a:gd name="T13" fmla="*/ 56 h 72"/>
                <a:gd name="T14" fmla="*/ 4 w 40"/>
                <a:gd name="T15" fmla="*/ 59 h 72"/>
                <a:gd name="T16" fmla="*/ 4 w 40"/>
                <a:gd name="T17" fmla="*/ 60 h 72"/>
                <a:gd name="T18" fmla="*/ 2 w 40"/>
                <a:gd name="T19" fmla="*/ 63 h 72"/>
                <a:gd name="T20" fmla="*/ 0 w 40"/>
                <a:gd name="T21" fmla="*/ 65 h 72"/>
                <a:gd name="T22" fmla="*/ 0 w 40"/>
                <a:gd name="T23" fmla="*/ 68 h 72"/>
                <a:gd name="T24" fmla="*/ 0 w 40"/>
                <a:gd name="T25" fmla="*/ 71 h 72"/>
                <a:gd name="T26" fmla="*/ 0 w 40"/>
                <a:gd name="T27" fmla="*/ 71 h 72"/>
                <a:gd name="T28" fmla="*/ 0 w 40"/>
                <a:gd name="T29" fmla="*/ 72 h 72"/>
                <a:gd name="T30" fmla="*/ 0 w 40"/>
                <a:gd name="T31" fmla="*/ 72 h 72"/>
                <a:gd name="T32" fmla="*/ 1 w 40"/>
                <a:gd name="T33" fmla="*/ 72 h 72"/>
                <a:gd name="T34" fmla="*/ 2 w 40"/>
                <a:gd name="T35" fmla="*/ 72 h 72"/>
                <a:gd name="T36" fmla="*/ 2 w 40"/>
                <a:gd name="T37" fmla="*/ 71 h 72"/>
                <a:gd name="T38" fmla="*/ 2 w 40"/>
                <a:gd name="T39" fmla="*/ 70 h 72"/>
                <a:gd name="T40" fmla="*/ 5 w 40"/>
                <a:gd name="T41" fmla="*/ 70 h 72"/>
                <a:gd name="T42" fmla="*/ 8 w 40"/>
                <a:gd name="T43" fmla="*/ 69 h 72"/>
                <a:gd name="T44" fmla="*/ 12 w 40"/>
                <a:gd name="T45" fmla="*/ 71 h 72"/>
                <a:gd name="T46" fmla="*/ 12 w 40"/>
                <a:gd name="T47" fmla="*/ 71 h 72"/>
                <a:gd name="T48" fmla="*/ 13 w 40"/>
                <a:gd name="T49" fmla="*/ 71 h 72"/>
                <a:gd name="T50" fmla="*/ 14 w 40"/>
                <a:gd name="T51" fmla="*/ 68 h 72"/>
                <a:gd name="T52" fmla="*/ 16 w 40"/>
                <a:gd name="T53" fmla="*/ 68 h 72"/>
                <a:gd name="T54" fmla="*/ 17 w 40"/>
                <a:gd name="T55" fmla="*/ 69 h 72"/>
                <a:gd name="T56" fmla="*/ 18 w 40"/>
                <a:gd name="T57" fmla="*/ 70 h 72"/>
                <a:gd name="T58" fmla="*/ 19 w 40"/>
                <a:gd name="T59" fmla="*/ 69 h 72"/>
                <a:gd name="T60" fmla="*/ 20 w 40"/>
                <a:gd name="T61" fmla="*/ 65 h 72"/>
                <a:gd name="T62" fmla="*/ 21 w 40"/>
                <a:gd name="T63" fmla="*/ 64 h 72"/>
                <a:gd name="T64" fmla="*/ 22 w 40"/>
                <a:gd name="T65" fmla="*/ 64 h 72"/>
                <a:gd name="T66" fmla="*/ 24 w 40"/>
                <a:gd name="T67" fmla="*/ 66 h 72"/>
                <a:gd name="T68" fmla="*/ 27 w 40"/>
                <a:gd name="T69" fmla="*/ 66 h 72"/>
                <a:gd name="T70" fmla="*/ 28 w 40"/>
                <a:gd name="T71" fmla="*/ 63 h 72"/>
                <a:gd name="T72" fmla="*/ 33 w 40"/>
                <a:gd name="T73" fmla="*/ 56 h 72"/>
                <a:gd name="T74" fmla="*/ 33 w 40"/>
                <a:gd name="T75" fmla="*/ 53 h 72"/>
                <a:gd name="T76" fmla="*/ 34 w 40"/>
                <a:gd name="T77" fmla="*/ 53 h 72"/>
                <a:gd name="T78" fmla="*/ 37 w 40"/>
                <a:gd name="T79" fmla="*/ 53 h 72"/>
                <a:gd name="T80" fmla="*/ 38 w 40"/>
                <a:gd name="T81" fmla="*/ 52 h 72"/>
                <a:gd name="T82" fmla="*/ 40 w 40"/>
                <a:gd name="T83" fmla="*/ 51 h 72"/>
                <a:gd name="T84" fmla="*/ 40 w 40"/>
                <a:gd name="T85" fmla="*/ 50 h 72"/>
                <a:gd name="T86" fmla="*/ 40 w 40"/>
                <a:gd name="T87" fmla="*/ 47 h 72"/>
                <a:gd name="T88" fmla="*/ 40 w 40"/>
                <a:gd name="T89" fmla="*/ 47 h 72"/>
                <a:gd name="T90" fmla="*/ 40 w 40"/>
                <a:gd name="T91" fmla="*/ 45 h 72"/>
                <a:gd name="T92" fmla="*/ 35 w 40"/>
                <a:gd name="T93" fmla="*/ 1 h 72"/>
                <a:gd name="T94" fmla="*/ 35 w 40"/>
                <a:gd name="T95" fmla="*/ 0 h 72"/>
                <a:gd name="T96" fmla="*/ 9 w 40"/>
                <a:gd name="T97" fmla="*/ 3 h 72"/>
                <a:gd name="T98" fmla="*/ 8 w 40"/>
                <a:gd name="T99" fmla="*/ 4 h 72"/>
                <a:gd name="T100" fmla="*/ 6 w 40"/>
                <a:gd name="T101" fmla="*/ 5 h 72"/>
                <a:gd name="T102" fmla="*/ 5 w 40"/>
                <a:gd name="T103" fmla="*/ 6 h 72"/>
                <a:gd name="T104" fmla="*/ 3 w 40"/>
                <a:gd name="T105" fmla="*/ 6 h 72"/>
                <a:gd name="T106" fmla="*/ 1 w 40"/>
                <a:gd name="T107" fmla="*/ 5 h 72"/>
                <a:gd name="T108" fmla="*/ 1 w 40"/>
                <a:gd name="T109" fmla="*/ 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0" h="72">
                  <a:moveTo>
                    <a:pt x="1" y="5"/>
                  </a:moveTo>
                  <a:lnTo>
                    <a:pt x="4" y="45"/>
                  </a:lnTo>
                  <a:lnTo>
                    <a:pt x="4" y="46"/>
                  </a:lnTo>
                  <a:lnTo>
                    <a:pt x="4" y="47"/>
                  </a:lnTo>
                  <a:lnTo>
                    <a:pt x="4" y="49"/>
                  </a:lnTo>
                  <a:lnTo>
                    <a:pt x="5" y="52"/>
                  </a:lnTo>
                  <a:lnTo>
                    <a:pt x="6" y="56"/>
                  </a:lnTo>
                  <a:lnTo>
                    <a:pt x="4" y="59"/>
                  </a:lnTo>
                  <a:lnTo>
                    <a:pt x="4" y="60"/>
                  </a:lnTo>
                  <a:lnTo>
                    <a:pt x="2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1" y="72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2" y="70"/>
                  </a:lnTo>
                  <a:lnTo>
                    <a:pt x="5" y="70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3" y="71"/>
                  </a:lnTo>
                  <a:lnTo>
                    <a:pt x="14" y="68"/>
                  </a:lnTo>
                  <a:lnTo>
                    <a:pt x="16" y="68"/>
                  </a:lnTo>
                  <a:lnTo>
                    <a:pt x="17" y="69"/>
                  </a:lnTo>
                  <a:lnTo>
                    <a:pt x="18" y="70"/>
                  </a:lnTo>
                  <a:lnTo>
                    <a:pt x="19" y="69"/>
                  </a:lnTo>
                  <a:lnTo>
                    <a:pt x="20" y="65"/>
                  </a:lnTo>
                  <a:lnTo>
                    <a:pt x="21" y="64"/>
                  </a:lnTo>
                  <a:lnTo>
                    <a:pt x="22" y="64"/>
                  </a:lnTo>
                  <a:lnTo>
                    <a:pt x="24" y="66"/>
                  </a:lnTo>
                  <a:lnTo>
                    <a:pt x="27" y="66"/>
                  </a:lnTo>
                  <a:lnTo>
                    <a:pt x="28" y="63"/>
                  </a:lnTo>
                  <a:lnTo>
                    <a:pt x="33" y="56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7" y="53"/>
                  </a:lnTo>
                  <a:lnTo>
                    <a:pt x="38" y="52"/>
                  </a:lnTo>
                  <a:lnTo>
                    <a:pt x="40" y="51"/>
                  </a:lnTo>
                  <a:lnTo>
                    <a:pt x="40" y="50"/>
                  </a:lnTo>
                  <a:lnTo>
                    <a:pt x="40" y="47"/>
                  </a:lnTo>
                  <a:lnTo>
                    <a:pt x="40" y="47"/>
                  </a:lnTo>
                  <a:lnTo>
                    <a:pt x="40" y="45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5" y="6"/>
                  </a:lnTo>
                  <a:lnTo>
                    <a:pt x="3" y="6"/>
                  </a:ln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8" name="Freeform 56"/>
            <p:cNvSpPr>
              <a:spLocks/>
            </p:cNvSpPr>
            <p:nvPr/>
          </p:nvSpPr>
          <p:spPr bwMode="auto">
            <a:xfrm>
              <a:off x="6850619" y="3006345"/>
              <a:ext cx="314364" cy="482176"/>
            </a:xfrm>
            <a:custGeom>
              <a:avLst/>
              <a:gdLst>
                <a:gd name="T0" fmla="*/ 44 w 47"/>
                <a:gd name="T1" fmla="*/ 0 h 83"/>
                <a:gd name="T2" fmla="*/ 15 w 47"/>
                <a:gd name="T3" fmla="*/ 2 h 83"/>
                <a:gd name="T4" fmla="*/ 15 w 47"/>
                <a:gd name="T5" fmla="*/ 3 h 83"/>
                <a:gd name="T6" fmla="*/ 12 w 47"/>
                <a:gd name="T7" fmla="*/ 5 h 83"/>
                <a:gd name="T8" fmla="*/ 12 w 47"/>
                <a:gd name="T9" fmla="*/ 8 h 83"/>
                <a:gd name="T10" fmla="*/ 12 w 47"/>
                <a:gd name="T11" fmla="*/ 11 h 83"/>
                <a:gd name="T12" fmla="*/ 11 w 47"/>
                <a:gd name="T13" fmla="*/ 12 h 83"/>
                <a:gd name="T14" fmla="*/ 9 w 47"/>
                <a:gd name="T15" fmla="*/ 14 h 83"/>
                <a:gd name="T16" fmla="*/ 7 w 47"/>
                <a:gd name="T17" fmla="*/ 16 h 83"/>
                <a:gd name="T18" fmla="*/ 6 w 47"/>
                <a:gd name="T19" fmla="*/ 17 h 83"/>
                <a:gd name="T20" fmla="*/ 6 w 47"/>
                <a:gd name="T21" fmla="*/ 19 h 83"/>
                <a:gd name="T22" fmla="*/ 5 w 47"/>
                <a:gd name="T23" fmla="*/ 21 h 83"/>
                <a:gd name="T24" fmla="*/ 5 w 47"/>
                <a:gd name="T25" fmla="*/ 22 h 83"/>
                <a:gd name="T26" fmla="*/ 4 w 47"/>
                <a:gd name="T27" fmla="*/ 25 h 83"/>
                <a:gd name="T28" fmla="*/ 3 w 47"/>
                <a:gd name="T29" fmla="*/ 27 h 83"/>
                <a:gd name="T30" fmla="*/ 4 w 47"/>
                <a:gd name="T31" fmla="*/ 30 h 83"/>
                <a:gd name="T32" fmla="*/ 5 w 47"/>
                <a:gd name="T33" fmla="*/ 31 h 83"/>
                <a:gd name="T34" fmla="*/ 5 w 47"/>
                <a:gd name="T35" fmla="*/ 33 h 83"/>
                <a:gd name="T36" fmla="*/ 5 w 47"/>
                <a:gd name="T37" fmla="*/ 33 h 83"/>
                <a:gd name="T38" fmla="*/ 5 w 47"/>
                <a:gd name="T39" fmla="*/ 34 h 83"/>
                <a:gd name="T40" fmla="*/ 5 w 47"/>
                <a:gd name="T41" fmla="*/ 34 h 83"/>
                <a:gd name="T42" fmla="*/ 4 w 47"/>
                <a:gd name="T43" fmla="*/ 36 h 83"/>
                <a:gd name="T44" fmla="*/ 5 w 47"/>
                <a:gd name="T45" fmla="*/ 37 h 83"/>
                <a:gd name="T46" fmla="*/ 4 w 47"/>
                <a:gd name="T47" fmla="*/ 38 h 83"/>
                <a:gd name="T48" fmla="*/ 6 w 47"/>
                <a:gd name="T49" fmla="*/ 42 h 83"/>
                <a:gd name="T50" fmla="*/ 6 w 47"/>
                <a:gd name="T51" fmla="*/ 45 h 83"/>
                <a:gd name="T52" fmla="*/ 7 w 47"/>
                <a:gd name="T53" fmla="*/ 47 h 83"/>
                <a:gd name="T54" fmla="*/ 8 w 47"/>
                <a:gd name="T55" fmla="*/ 48 h 83"/>
                <a:gd name="T56" fmla="*/ 8 w 47"/>
                <a:gd name="T57" fmla="*/ 49 h 83"/>
                <a:gd name="T58" fmla="*/ 6 w 47"/>
                <a:gd name="T59" fmla="*/ 50 h 83"/>
                <a:gd name="T60" fmla="*/ 6 w 47"/>
                <a:gd name="T61" fmla="*/ 51 h 83"/>
                <a:gd name="T62" fmla="*/ 5 w 47"/>
                <a:gd name="T63" fmla="*/ 54 h 83"/>
                <a:gd name="T64" fmla="*/ 3 w 47"/>
                <a:gd name="T65" fmla="*/ 59 h 83"/>
                <a:gd name="T66" fmla="*/ 0 w 47"/>
                <a:gd name="T67" fmla="*/ 66 h 83"/>
                <a:gd name="T68" fmla="*/ 0 w 47"/>
                <a:gd name="T69" fmla="*/ 71 h 83"/>
                <a:gd name="T70" fmla="*/ 27 w 47"/>
                <a:gd name="T71" fmla="*/ 70 h 83"/>
                <a:gd name="T72" fmla="*/ 27 w 47"/>
                <a:gd name="T73" fmla="*/ 71 h 83"/>
                <a:gd name="T74" fmla="*/ 26 w 47"/>
                <a:gd name="T75" fmla="*/ 73 h 83"/>
                <a:gd name="T76" fmla="*/ 27 w 47"/>
                <a:gd name="T77" fmla="*/ 77 h 83"/>
                <a:gd name="T78" fmla="*/ 29 w 47"/>
                <a:gd name="T79" fmla="*/ 80 h 83"/>
                <a:gd name="T80" fmla="*/ 30 w 47"/>
                <a:gd name="T81" fmla="*/ 83 h 83"/>
                <a:gd name="T82" fmla="*/ 32 w 47"/>
                <a:gd name="T83" fmla="*/ 83 h 83"/>
                <a:gd name="T84" fmla="*/ 35 w 47"/>
                <a:gd name="T85" fmla="*/ 81 h 83"/>
                <a:gd name="T86" fmla="*/ 41 w 47"/>
                <a:gd name="T87" fmla="*/ 79 h 83"/>
                <a:gd name="T88" fmla="*/ 43 w 47"/>
                <a:gd name="T89" fmla="*/ 79 h 83"/>
                <a:gd name="T90" fmla="*/ 45 w 47"/>
                <a:gd name="T91" fmla="*/ 78 h 83"/>
                <a:gd name="T92" fmla="*/ 46 w 47"/>
                <a:gd name="T93" fmla="*/ 79 h 83"/>
                <a:gd name="T94" fmla="*/ 47 w 47"/>
                <a:gd name="T95" fmla="*/ 80 h 83"/>
                <a:gd name="T96" fmla="*/ 47 w 47"/>
                <a:gd name="T97" fmla="*/ 79 h 83"/>
                <a:gd name="T98" fmla="*/ 44 w 47"/>
                <a:gd name="T99" fmla="*/ 54 h 83"/>
                <a:gd name="T100" fmla="*/ 44 w 47"/>
                <a:gd name="T101" fmla="*/ 52 h 83"/>
                <a:gd name="T102" fmla="*/ 45 w 47"/>
                <a:gd name="T103" fmla="*/ 2 h 83"/>
                <a:gd name="T104" fmla="*/ 44 w 47"/>
                <a:gd name="T105" fmla="*/ 0 h 83"/>
                <a:gd name="T106" fmla="*/ 44 w 47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83">
                  <a:moveTo>
                    <a:pt x="44" y="0"/>
                  </a:moveTo>
                  <a:lnTo>
                    <a:pt x="15" y="2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2" y="8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7" y="16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4" y="25"/>
                  </a:lnTo>
                  <a:lnTo>
                    <a:pt x="3" y="27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6"/>
                  </a:lnTo>
                  <a:lnTo>
                    <a:pt x="5" y="37"/>
                  </a:lnTo>
                  <a:lnTo>
                    <a:pt x="4" y="38"/>
                  </a:lnTo>
                  <a:lnTo>
                    <a:pt x="6" y="42"/>
                  </a:lnTo>
                  <a:lnTo>
                    <a:pt x="6" y="45"/>
                  </a:lnTo>
                  <a:lnTo>
                    <a:pt x="7" y="47"/>
                  </a:lnTo>
                  <a:lnTo>
                    <a:pt x="8" y="48"/>
                  </a:lnTo>
                  <a:lnTo>
                    <a:pt x="8" y="49"/>
                  </a:lnTo>
                  <a:lnTo>
                    <a:pt x="6" y="50"/>
                  </a:lnTo>
                  <a:lnTo>
                    <a:pt x="6" y="51"/>
                  </a:lnTo>
                  <a:lnTo>
                    <a:pt x="5" y="54"/>
                  </a:lnTo>
                  <a:lnTo>
                    <a:pt x="3" y="59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27" y="70"/>
                  </a:lnTo>
                  <a:lnTo>
                    <a:pt x="27" y="71"/>
                  </a:lnTo>
                  <a:lnTo>
                    <a:pt x="26" y="73"/>
                  </a:lnTo>
                  <a:lnTo>
                    <a:pt x="27" y="77"/>
                  </a:lnTo>
                  <a:lnTo>
                    <a:pt x="29" y="80"/>
                  </a:lnTo>
                  <a:lnTo>
                    <a:pt x="30" y="83"/>
                  </a:lnTo>
                  <a:lnTo>
                    <a:pt x="32" y="83"/>
                  </a:lnTo>
                  <a:lnTo>
                    <a:pt x="35" y="81"/>
                  </a:lnTo>
                  <a:lnTo>
                    <a:pt x="41" y="79"/>
                  </a:lnTo>
                  <a:lnTo>
                    <a:pt x="43" y="79"/>
                  </a:lnTo>
                  <a:lnTo>
                    <a:pt x="45" y="78"/>
                  </a:lnTo>
                  <a:lnTo>
                    <a:pt x="46" y="79"/>
                  </a:lnTo>
                  <a:lnTo>
                    <a:pt x="47" y="80"/>
                  </a:lnTo>
                  <a:lnTo>
                    <a:pt x="47" y="79"/>
                  </a:lnTo>
                  <a:lnTo>
                    <a:pt x="44" y="54"/>
                  </a:lnTo>
                  <a:lnTo>
                    <a:pt x="44" y="52"/>
                  </a:lnTo>
                  <a:lnTo>
                    <a:pt x="4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57"/>
            <p:cNvSpPr>
              <a:spLocks/>
            </p:cNvSpPr>
            <p:nvPr/>
          </p:nvSpPr>
          <p:spPr bwMode="auto">
            <a:xfrm>
              <a:off x="7724343" y="2170573"/>
              <a:ext cx="529843" cy="296449"/>
            </a:xfrm>
            <a:custGeom>
              <a:avLst/>
              <a:gdLst>
                <a:gd name="T0" fmla="*/ 19 w 79"/>
                <a:gd name="T1" fmla="*/ 49 h 51"/>
                <a:gd name="T2" fmla="*/ 55 w 79"/>
                <a:gd name="T3" fmla="*/ 42 h 51"/>
                <a:gd name="T4" fmla="*/ 66 w 79"/>
                <a:gd name="T5" fmla="*/ 40 h 51"/>
                <a:gd name="T6" fmla="*/ 67 w 79"/>
                <a:gd name="T7" fmla="*/ 40 h 51"/>
                <a:gd name="T8" fmla="*/ 67 w 79"/>
                <a:gd name="T9" fmla="*/ 39 h 51"/>
                <a:gd name="T10" fmla="*/ 67 w 79"/>
                <a:gd name="T11" fmla="*/ 38 h 51"/>
                <a:gd name="T12" fmla="*/ 68 w 79"/>
                <a:gd name="T13" fmla="*/ 37 h 51"/>
                <a:gd name="T14" fmla="*/ 70 w 79"/>
                <a:gd name="T15" fmla="*/ 37 h 51"/>
                <a:gd name="T16" fmla="*/ 71 w 79"/>
                <a:gd name="T17" fmla="*/ 37 h 51"/>
                <a:gd name="T18" fmla="*/ 74 w 79"/>
                <a:gd name="T19" fmla="*/ 35 h 51"/>
                <a:gd name="T20" fmla="*/ 74 w 79"/>
                <a:gd name="T21" fmla="*/ 33 h 51"/>
                <a:gd name="T22" fmla="*/ 77 w 79"/>
                <a:gd name="T23" fmla="*/ 31 h 51"/>
                <a:gd name="T24" fmla="*/ 79 w 79"/>
                <a:gd name="T25" fmla="*/ 30 h 51"/>
                <a:gd name="T26" fmla="*/ 79 w 79"/>
                <a:gd name="T27" fmla="*/ 29 h 51"/>
                <a:gd name="T28" fmla="*/ 77 w 79"/>
                <a:gd name="T29" fmla="*/ 28 h 51"/>
                <a:gd name="T30" fmla="*/ 76 w 79"/>
                <a:gd name="T31" fmla="*/ 27 h 51"/>
                <a:gd name="T32" fmla="*/ 75 w 79"/>
                <a:gd name="T33" fmla="*/ 27 h 51"/>
                <a:gd name="T34" fmla="*/ 75 w 79"/>
                <a:gd name="T35" fmla="*/ 26 h 51"/>
                <a:gd name="T36" fmla="*/ 73 w 79"/>
                <a:gd name="T37" fmla="*/ 26 h 51"/>
                <a:gd name="T38" fmla="*/ 73 w 79"/>
                <a:gd name="T39" fmla="*/ 24 h 51"/>
                <a:gd name="T40" fmla="*/ 71 w 79"/>
                <a:gd name="T41" fmla="*/ 24 h 51"/>
                <a:gd name="T42" fmla="*/ 71 w 79"/>
                <a:gd name="T43" fmla="*/ 23 h 51"/>
                <a:gd name="T44" fmla="*/ 71 w 79"/>
                <a:gd name="T45" fmla="*/ 20 h 51"/>
                <a:gd name="T46" fmla="*/ 72 w 79"/>
                <a:gd name="T47" fmla="*/ 20 h 51"/>
                <a:gd name="T48" fmla="*/ 71 w 79"/>
                <a:gd name="T49" fmla="*/ 18 h 51"/>
                <a:gd name="T50" fmla="*/ 70 w 79"/>
                <a:gd name="T51" fmla="*/ 17 h 51"/>
                <a:gd name="T52" fmla="*/ 70 w 79"/>
                <a:gd name="T53" fmla="*/ 17 h 51"/>
                <a:gd name="T54" fmla="*/ 71 w 79"/>
                <a:gd name="T55" fmla="*/ 16 h 51"/>
                <a:gd name="T56" fmla="*/ 72 w 79"/>
                <a:gd name="T57" fmla="*/ 15 h 51"/>
                <a:gd name="T58" fmla="*/ 73 w 79"/>
                <a:gd name="T59" fmla="*/ 12 h 51"/>
                <a:gd name="T60" fmla="*/ 73 w 79"/>
                <a:gd name="T61" fmla="*/ 11 h 51"/>
                <a:gd name="T62" fmla="*/ 74 w 79"/>
                <a:gd name="T63" fmla="*/ 10 h 51"/>
                <a:gd name="T64" fmla="*/ 74 w 79"/>
                <a:gd name="T65" fmla="*/ 9 h 51"/>
                <a:gd name="T66" fmla="*/ 73 w 79"/>
                <a:gd name="T67" fmla="*/ 9 h 51"/>
                <a:gd name="T68" fmla="*/ 70 w 79"/>
                <a:gd name="T69" fmla="*/ 8 h 51"/>
                <a:gd name="T70" fmla="*/ 70 w 79"/>
                <a:gd name="T71" fmla="*/ 8 h 51"/>
                <a:gd name="T72" fmla="*/ 69 w 79"/>
                <a:gd name="T73" fmla="*/ 7 h 51"/>
                <a:gd name="T74" fmla="*/ 69 w 79"/>
                <a:gd name="T75" fmla="*/ 6 h 51"/>
                <a:gd name="T76" fmla="*/ 67 w 79"/>
                <a:gd name="T77" fmla="*/ 3 h 51"/>
                <a:gd name="T78" fmla="*/ 66 w 79"/>
                <a:gd name="T79" fmla="*/ 3 h 51"/>
                <a:gd name="T80" fmla="*/ 66 w 79"/>
                <a:gd name="T81" fmla="*/ 2 h 51"/>
                <a:gd name="T82" fmla="*/ 65 w 79"/>
                <a:gd name="T83" fmla="*/ 2 h 51"/>
                <a:gd name="T84" fmla="*/ 65 w 79"/>
                <a:gd name="T85" fmla="*/ 2 h 51"/>
                <a:gd name="T86" fmla="*/ 65 w 79"/>
                <a:gd name="T87" fmla="*/ 1 h 51"/>
                <a:gd name="T88" fmla="*/ 64 w 79"/>
                <a:gd name="T89" fmla="*/ 0 h 51"/>
                <a:gd name="T90" fmla="*/ 9 w 79"/>
                <a:gd name="T91" fmla="*/ 11 h 51"/>
                <a:gd name="T92" fmla="*/ 8 w 79"/>
                <a:gd name="T93" fmla="*/ 7 h 51"/>
                <a:gd name="T94" fmla="*/ 5 w 79"/>
                <a:gd name="T95" fmla="*/ 10 h 51"/>
                <a:gd name="T96" fmla="*/ 5 w 79"/>
                <a:gd name="T97" fmla="*/ 10 h 51"/>
                <a:gd name="T98" fmla="*/ 4 w 79"/>
                <a:gd name="T99" fmla="*/ 9 h 51"/>
                <a:gd name="T100" fmla="*/ 4 w 79"/>
                <a:gd name="T101" fmla="*/ 9 h 51"/>
                <a:gd name="T102" fmla="*/ 3 w 79"/>
                <a:gd name="T103" fmla="*/ 11 h 51"/>
                <a:gd name="T104" fmla="*/ 1 w 79"/>
                <a:gd name="T105" fmla="*/ 13 h 51"/>
                <a:gd name="T106" fmla="*/ 0 w 79"/>
                <a:gd name="T107" fmla="*/ 14 h 51"/>
                <a:gd name="T108" fmla="*/ 4 w 79"/>
                <a:gd name="T109" fmla="*/ 36 h 51"/>
                <a:gd name="T110" fmla="*/ 6 w 79"/>
                <a:gd name="T111" fmla="*/ 51 h 51"/>
                <a:gd name="T112" fmla="*/ 19 w 79"/>
                <a:gd name="T113" fmla="*/ 49 h 51"/>
                <a:gd name="T114" fmla="*/ 19 w 79"/>
                <a:gd name="T115" fmla="*/ 4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9" h="51">
                  <a:moveTo>
                    <a:pt x="19" y="49"/>
                  </a:moveTo>
                  <a:lnTo>
                    <a:pt x="55" y="42"/>
                  </a:lnTo>
                  <a:lnTo>
                    <a:pt x="66" y="40"/>
                  </a:lnTo>
                  <a:lnTo>
                    <a:pt x="67" y="40"/>
                  </a:lnTo>
                  <a:lnTo>
                    <a:pt x="67" y="39"/>
                  </a:lnTo>
                  <a:lnTo>
                    <a:pt x="67" y="38"/>
                  </a:lnTo>
                  <a:lnTo>
                    <a:pt x="68" y="37"/>
                  </a:lnTo>
                  <a:lnTo>
                    <a:pt x="70" y="37"/>
                  </a:lnTo>
                  <a:lnTo>
                    <a:pt x="71" y="37"/>
                  </a:lnTo>
                  <a:lnTo>
                    <a:pt x="74" y="35"/>
                  </a:lnTo>
                  <a:lnTo>
                    <a:pt x="74" y="33"/>
                  </a:lnTo>
                  <a:lnTo>
                    <a:pt x="77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7" y="28"/>
                  </a:lnTo>
                  <a:lnTo>
                    <a:pt x="76" y="27"/>
                  </a:lnTo>
                  <a:lnTo>
                    <a:pt x="75" y="27"/>
                  </a:lnTo>
                  <a:lnTo>
                    <a:pt x="75" y="26"/>
                  </a:lnTo>
                  <a:lnTo>
                    <a:pt x="73" y="26"/>
                  </a:lnTo>
                  <a:lnTo>
                    <a:pt x="73" y="24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0"/>
                  </a:lnTo>
                  <a:lnTo>
                    <a:pt x="72" y="20"/>
                  </a:lnTo>
                  <a:lnTo>
                    <a:pt x="71" y="18"/>
                  </a:lnTo>
                  <a:lnTo>
                    <a:pt x="70" y="17"/>
                  </a:lnTo>
                  <a:lnTo>
                    <a:pt x="70" y="17"/>
                  </a:lnTo>
                  <a:lnTo>
                    <a:pt x="71" y="16"/>
                  </a:lnTo>
                  <a:lnTo>
                    <a:pt x="72" y="15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3" y="9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69" y="7"/>
                  </a:lnTo>
                  <a:lnTo>
                    <a:pt x="69" y="6"/>
                  </a:lnTo>
                  <a:lnTo>
                    <a:pt x="67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4" y="0"/>
                  </a:lnTo>
                  <a:lnTo>
                    <a:pt x="9" y="11"/>
                  </a:lnTo>
                  <a:lnTo>
                    <a:pt x="8" y="7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11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4" y="36"/>
                  </a:lnTo>
                  <a:lnTo>
                    <a:pt x="6" y="51"/>
                  </a:lnTo>
                  <a:lnTo>
                    <a:pt x="19" y="49"/>
                  </a:lnTo>
                  <a:lnTo>
                    <a:pt x="19" y="49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58"/>
            <p:cNvSpPr>
              <a:spLocks/>
            </p:cNvSpPr>
            <p:nvPr/>
          </p:nvSpPr>
          <p:spPr bwMode="auto">
            <a:xfrm>
              <a:off x="7548713" y="2467022"/>
              <a:ext cx="686287" cy="341690"/>
            </a:xfrm>
            <a:custGeom>
              <a:avLst/>
              <a:gdLst>
                <a:gd name="T0" fmla="*/ 31 w 102"/>
                <a:gd name="T1" fmla="*/ 55 h 59"/>
                <a:gd name="T2" fmla="*/ 26 w 102"/>
                <a:gd name="T3" fmla="*/ 56 h 59"/>
                <a:gd name="T4" fmla="*/ 22 w 102"/>
                <a:gd name="T5" fmla="*/ 56 h 59"/>
                <a:gd name="T6" fmla="*/ 5 w 102"/>
                <a:gd name="T7" fmla="*/ 56 h 59"/>
                <a:gd name="T8" fmla="*/ 9 w 102"/>
                <a:gd name="T9" fmla="*/ 52 h 59"/>
                <a:gd name="T10" fmla="*/ 10 w 102"/>
                <a:gd name="T11" fmla="*/ 49 h 59"/>
                <a:gd name="T12" fmla="*/ 19 w 102"/>
                <a:gd name="T13" fmla="*/ 40 h 59"/>
                <a:gd name="T14" fmla="*/ 21 w 102"/>
                <a:gd name="T15" fmla="*/ 44 h 59"/>
                <a:gd name="T16" fmla="*/ 27 w 102"/>
                <a:gd name="T17" fmla="*/ 44 h 59"/>
                <a:gd name="T18" fmla="*/ 29 w 102"/>
                <a:gd name="T19" fmla="*/ 43 h 59"/>
                <a:gd name="T20" fmla="*/ 34 w 102"/>
                <a:gd name="T21" fmla="*/ 42 h 59"/>
                <a:gd name="T22" fmla="*/ 36 w 102"/>
                <a:gd name="T23" fmla="*/ 41 h 59"/>
                <a:gd name="T24" fmla="*/ 42 w 102"/>
                <a:gd name="T25" fmla="*/ 36 h 59"/>
                <a:gd name="T26" fmla="*/ 44 w 102"/>
                <a:gd name="T27" fmla="*/ 28 h 59"/>
                <a:gd name="T28" fmla="*/ 49 w 102"/>
                <a:gd name="T29" fmla="*/ 18 h 59"/>
                <a:gd name="T30" fmla="*/ 52 w 102"/>
                <a:gd name="T31" fmla="*/ 19 h 59"/>
                <a:gd name="T32" fmla="*/ 55 w 102"/>
                <a:gd name="T33" fmla="*/ 12 h 59"/>
                <a:gd name="T34" fmla="*/ 59 w 102"/>
                <a:gd name="T35" fmla="*/ 10 h 59"/>
                <a:gd name="T36" fmla="*/ 61 w 102"/>
                <a:gd name="T37" fmla="*/ 5 h 59"/>
                <a:gd name="T38" fmla="*/ 61 w 102"/>
                <a:gd name="T39" fmla="*/ 1 h 59"/>
                <a:gd name="T40" fmla="*/ 68 w 102"/>
                <a:gd name="T41" fmla="*/ 4 h 59"/>
                <a:gd name="T42" fmla="*/ 70 w 102"/>
                <a:gd name="T43" fmla="*/ 1 h 59"/>
                <a:gd name="T44" fmla="*/ 73 w 102"/>
                <a:gd name="T45" fmla="*/ 2 h 59"/>
                <a:gd name="T46" fmla="*/ 76 w 102"/>
                <a:gd name="T47" fmla="*/ 4 h 59"/>
                <a:gd name="T48" fmla="*/ 80 w 102"/>
                <a:gd name="T49" fmla="*/ 8 h 59"/>
                <a:gd name="T50" fmla="*/ 77 w 102"/>
                <a:gd name="T51" fmla="*/ 14 h 59"/>
                <a:gd name="T52" fmla="*/ 81 w 102"/>
                <a:gd name="T53" fmla="*/ 15 h 59"/>
                <a:gd name="T54" fmla="*/ 84 w 102"/>
                <a:gd name="T55" fmla="*/ 17 h 59"/>
                <a:gd name="T56" fmla="*/ 87 w 102"/>
                <a:gd name="T57" fmla="*/ 18 h 59"/>
                <a:gd name="T58" fmla="*/ 93 w 102"/>
                <a:gd name="T59" fmla="*/ 20 h 59"/>
                <a:gd name="T60" fmla="*/ 93 w 102"/>
                <a:gd name="T61" fmla="*/ 23 h 59"/>
                <a:gd name="T62" fmla="*/ 92 w 102"/>
                <a:gd name="T63" fmla="*/ 26 h 59"/>
                <a:gd name="T64" fmla="*/ 95 w 102"/>
                <a:gd name="T65" fmla="*/ 29 h 59"/>
                <a:gd name="T66" fmla="*/ 93 w 102"/>
                <a:gd name="T67" fmla="*/ 30 h 59"/>
                <a:gd name="T68" fmla="*/ 94 w 102"/>
                <a:gd name="T69" fmla="*/ 31 h 59"/>
                <a:gd name="T70" fmla="*/ 92 w 102"/>
                <a:gd name="T71" fmla="*/ 32 h 59"/>
                <a:gd name="T72" fmla="*/ 94 w 102"/>
                <a:gd name="T73" fmla="*/ 33 h 59"/>
                <a:gd name="T74" fmla="*/ 94 w 102"/>
                <a:gd name="T75" fmla="*/ 36 h 59"/>
                <a:gd name="T76" fmla="*/ 92 w 102"/>
                <a:gd name="T77" fmla="*/ 36 h 59"/>
                <a:gd name="T78" fmla="*/ 96 w 102"/>
                <a:gd name="T79" fmla="*/ 37 h 59"/>
                <a:gd name="T80" fmla="*/ 100 w 102"/>
                <a:gd name="T81" fmla="*/ 36 h 59"/>
                <a:gd name="T82" fmla="*/ 101 w 102"/>
                <a:gd name="T83" fmla="*/ 42 h 59"/>
                <a:gd name="T84" fmla="*/ 101 w 102"/>
                <a:gd name="T85" fmla="*/ 4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2" h="59">
                  <a:moveTo>
                    <a:pt x="101" y="43"/>
                  </a:moveTo>
                  <a:lnTo>
                    <a:pt x="67" y="50"/>
                  </a:lnTo>
                  <a:lnTo>
                    <a:pt x="31" y="55"/>
                  </a:lnTo>
                  <a:lnTo>
                    <a:pt x="31" y="55"/>
                  </a:lnTo>
                  <a:lnTo>
                    <a:pt x="29" y="56"/>
                  </a:lnTo>
                  <a:lnTo>
                    <a:pt x="26" y="56"/>
                  </a:lnTo>
                  <a:lnTo>
                    <a:pt x="26" y="55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2" y="47"/>
                  </a:lnTo>
                  <a:lnTo>
                    <a:pt x="19" y="41"/>
                  </a:lnTo>
                  <a:lnTo>
                    <a:pt x="19" y="40"/>
                  </a:lnTo>
                  <a:lnTo>
                    <a:pt x="20" y="41"/>
                  </a:lnTo>
                  <a:lnTo>
                    <a:pt x="19" y="42"/>
                  </a:lnTo>
                  <a:lnTo>
                    <a:pt x="21" y="44"/>
                  </a:lnTo>
                  <a:lnTo>
                    <a:pt x="24" y="45"/>
                  </a:lnTo>
                  <a:lnTo>
                    <a:pt x="26" y="45"/>
                  </a:lnTo>
                  <a:lnTo>
                    <a:pt x="27" y="44"/>
                  </a:lnTo>
                  <a:lnTo>
                    <a:pt x="27" y="43"/>
                  </a:lnTo>
                  <a:lnTo>
                    <a:pt x="28" y="42"/>
                  </a:lnTo>
                  <a:lnTo>
                    <a:pt x="29" y="43"/>
                  </a:lnTo>
                  <a:lnTo>
                    <a:pt x="30" y="44"/>
                  </a:lnTo>
                  <a:lnTo>
                    <a:pt x="31" y="43"/>
                  </a:lnTo>
                  <a:lnTo>
                    <a:pt x="34" y="42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9" y="38"/>
                  </a:lnTo>
                  <a:lnTo>
                    <a:pt x="40" y="39"/>
                  </a:lnTo>
                  <a:lnTo>
                    <a:pt x="42" y="36"/>
                  </a:lnTo>
                  <a:lnTo>
                    <a:pt x="41" y="35"/>
                  </a:lnTo>
                  <a:lnTo>
                    <a:pt x="42" y="33"/>
                  </a:lnTo>
                  <a:lnTo>
                    <a:pt x="44" y="28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9" y="18"/>
                  </a:lnTo>
                  <a:lnTo>
                    <a:pt x="49" y="19"/>
                  </a:lnTo>
                  <a:lnTo>
                    <a:pt x="50" y="20"/>
                  </a:lnTo>
                  <a:lnTo>
                    <a:pt x="52" y="19"/>
                  </a:lnTo>
                  <a:lnTo>
                    <a:pt x="53" y="17"/>
                  </a:lnTo>
                  <a:lnTo>
                    <a:pt x="54" y="13"/>
                  </a:lnTo>
                  <a:lnTo>
                    <a:pt x="55" y="12"/>
                  </a:lnTo>
                  <a:lnTo>
                    <a:pt x="57" y="12"/>
                  </a:lnTo>
                  <a:lnTo>
                    <a:pt x="58" y="10"/>
                  </a:lnTo>
                  <a:lnTo>
                    <a:pt x="59" y="10"/>
                  </a:lnTo>
                  <a:lnTo>
                    <a:pt x="60" y="8"/>
                  </a:lnTo>
                  <a:lnTo>
                    <a:pt x="60" y="6"/>
                  </a:lnTo>
                  <a:lnTo>
                    <a:pt x="61" y="5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69" y="4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3" y="2"/>
                  </a:lnTo>
                  <a:lnTo>
                    <a:pt x="72" y="3"/>
                  </a:lnTo>
                  <a:lnTo>
                    <a:pt x="74" y="4"/>
                  </a:lnTo>
                  <a:lnTo>
                    <a:pt x="76" y="4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78" y="12"/>
                  </a:lnTo>
                  <a:lnTo>
                    <a:pt x="77" y="14"/>
                  </a:lnTo>
                  <a:lnTo>
                    <a:pt x="78" y="16"/>
                  </a:lnTo>
                  <a:lnTo>
                    <a:pt x="80" y="16"/>
                  </a:lnTo>
                  <a:lnTo>
                    <a:pt x="81" y="15"/>
                  </a:lnTo>
                  <a:lnTo>
                    <a:pt x="83" y="17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5" y="18"/>
                  </a:lnTo>
                  <a:lnTo>
                    <a:pt x="86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90" y="20"/>
                  </a:lnTo>
                  <a:lnTo>
                    <a:pt x="93" y="20"/>
                  </a:lnTo>
                  <a:lnTo>
                    <a:pt x="94" y="22"/>
                  </a:lnTo>
                  <a:lnTo>
                    <a:pt x="93" y="22"/>
                  </a:lnTo>
                  <a:lnTo>
                    <a:pt x="93" y="23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4" y="27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95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3" y="31"/>
                  </a:lnTo>
                  <a:lnTo>
                    <a:pt x="94" y="31"/>
                  </a:lnTo>
                  <a:lnTo>
                    <a:pt x="94" y="32"/>
                  </a:lnTo>
                  <a:lnTo>
                    <a:pt x="93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3" y="33"/>
                  </a:lnTo>
                  <a:lnTo>
                    <a:pt x="94" y="33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92" y="35"/>
                  </a:lnTo>
                  <a:lnTo>
                    <a:pt x="92" y="36"/>
                  </a:lnTo>
                  <a:lnTo>
                    <a:pt x="93" y="37"/>
                  </a:lnTo>
                  <a:lnTo>
                    <a:pt x="94" y="38"/>
                  </a:lnTo>
                  <a:lnTo>
                    <a:pt x="96" y="37"/>
                  </a:lnTo>
                  <a:lnTo>
                    <a:pt x="97" y="36"/>
                  </a:lnTo>
                  <a:lnTo>
                    <a:pt x="99" y="36"/>
                  </a:lnTo>
                  <a:lnTo>
                    <a:pt x="100" y="36"/>
                  </a:lnTo>
                  <a:lnTo>
                    <a:pt x="101" y="37"/>
                  </a:lnTo>
                  <a:lnTo>
                    <a:pt x="102" y="41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1" y="43"/>
                  </a:lnTo>
                  <a:lnTo>
                    <a:pt x="101" y="43"/>
                  </a:lnTo>
                  <a:close/>
                </a:path>
              </a:pathLst>
            </a:custGeom>
            <a:solidFill>
              <a:srgbClr val="E46C0A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59"/>
            <p:cNvSpPr>
              <a:spLocks/>
            </p:cNvSpPr>
            <p:nvPr/>
          </p:nvSpPr>
          <p:spPr bwMode="auto">
            <a:xfrm>
              <a:off x="7595941" y="2919434"/>
              <a:ext cx="461952" cy="307164"/>
            </a:xfrm>
            <a:custGeom>
              <a:avLst/>
              <a:gdLst>
                <a:gd name="T0" fmla="*/ 41 w 69"/>
                <a:gd name="T1" fmla="*/ 53 h 53"/>
                <a:gd name="T2" fmla="*/ 38 w 69"/>
                <a:gd name="T3" fmla="*/ 52 h 53"/>
                <a:gd name="T4" fmla="*/ 37 w 69"/>
                <a:gd name="T5" fmla="*/ 48 h 53"/>
                <a:gd name="T6" fmla="*/ 33 w 69"/>
                <a:gd name="T7" fmla="*/ 44 h 53"/>
                <a:gd name="T8" fmla="*/ 31 w 69"/>
                <a:gd name="T9" fmla="*/ 39 h 53"/>
                <a:gd name="T10" fmla="*/ 29 w 69"/>
                <a:gd name="T11" fmla="*/ 37 h 53"/>
                <a:gd name="T12" fmla="*/ 25 w 69"/>
                <a:gd name="T13" fmla="*/ 34 h 53"/>
                <a:gd name="T14" fmla="*/ 23 w 69"/>
                <a:gd name="T15" fmla="*/ 32 h 53"/>
                <a:gd name="T16" fmla="*/ 22 w 69"/>
                <a:gd name="T17" fmla="*/ 30 h 53"/>
                <a:gd name="T18" fmla="*/ 15 w 69"/>
                <a:gd name="T19" fmla="*/ 25 h 53"/>
                <a:gd name="T20" fmla="*/ 13 w 69"/>
                <a:gd name="T21" fmla="*/ 23 h 53"/>
                <a:gd name="T22" fmla="*/ 10 w 69"/>
                <a:gd name="T23" fmla="*/ 19 h 53"/>
                <a:gd name="T24" fmla="*/ 8 w 69"/>
                <a:gd name="T25" fmla="*/ 16 h 53"/>
                <a:gd name="T26" fmla="*/ 1 w 69"/>
                <a:gd name="T27" fmla="*/ 14 h 53"/>
                <a:gd name="T28" fmla="*/ 1 w 69"/>
                <a:gd name="T29" fmla="*/ 10 h 53"/>
                <a:gd name="T30" fmla="*/ 3 w 69"/>
                <a:gd name="T31" fmla="*/ 8 h 53"/>
                <a:gd name="T32" fmla="*/ 3 w 69"/>
                <a:gd name="T33" fmla="*/ 7 h 53"/>
                <a:gd name="T34" fmla="*/ 8 w 69"/>
                <a:gd name="T35" fmla="*/ 5 h 53"/>
                <a:gd name="T36" fmla="*/ 12 w 69"/>
                <a:gd name="T37" fmla="*/ 3 h 53"/>
                <a:gd name="T38" fmla="*/ 13 w 69"/>
                <a:gd name="T39" fmla="*/ 2 h 53"/>
                <a:gd name="T40" fmla="*/ 31 w 69"/>
                <a:gd name="T41" fmla="*/ 1 h 53"/>
                <a:gd name="T42" fmla="*/ 31 w 69"/>
                <a:gd name="T43" fmla="*/ 2 h 53"/>
                <a:gd name="T44" fmla="*/ 35 w 69"/>
                <a:gd name="T45" fmla="*/ 4 h 53"/>
                <a:gd name="T46" fmla="*/ 51 w 69"/>
                <a:gd name="T47" fmla="*/ 4 h 53"/>
                <a:gd name="T48" fmla="*/ 68 w 69"/>
                <a:gd name="T49" fmla="*/ 17 h 53"/>
                <a:gd name="T50" fmla="*/ 66 w 69"/>
                <a:gd name="T51" fmla="*/ 19 h 53"/>
                <a:gd name="T52" fmla="*/ 63 w 69"/>
                <a:gd name="T53" fmla="*/ 24 h 53"/>
                <a:gd name="T54" fmla="*/ 62 w 69"/>
                <a:gd name="T55" fmla="*/ 28 h 53"/>
                <a:gd name="T56" fmla="*/ 62 w 69"/>
                <a:gd name="T57" fmla="*/ 30 h 53"/>
                <a:gd name="T58" fmla="*/ 60 w 69"/>
                <a:gd name="T59" fmla="*/ 31 h 53"/>
                <a:gd name="T60" fmla="*/ 59 w 69"/>
                <a:gd name="T61" fmla="*/ 33 h 53"/>
                <a:gd name="T62" fmla="*/ 57 w 69"/>
                <a:gd name="T63" fmla="*/ 35 h 53"/>
                <a:gd name="T64" fmla="*/ 53 w 69"/>
                <a:gd name="T65" fmla="*/ 39 h 53"/>
                <a:gd name="T66" fmla="*/ 50 w 69"/>
                <a:gd name="T67" fmla="*/ 41 h 53"/>
                <a:gd name="T68" fmla="*/ 49 w 69"/>
                <a:gd name="T69" fmla="*/ 43 h 53"/>
                <a:gd name="T70" fmla="*/ 46 w 69"/>
                <a:gd name="T71" fmla="*/ 44 h 53"/>
                <a:gd name="T72" fmla="*/ 46 w 69"/>
                <a:gd name="T73" fmla="*/ 45 h 53"/>
                <a:gd name="T74" fmla="*/ 45 w 69"/>
                <a:gd name="T75" fmla="*/ 47 h 53"/>
                <a:gd name="T76" fmla="*/ 43 w 69"/>
                <a:gd name="T77" fmla="*/ 48 h 53"/>
                <a:gd name="T78" fmla="*/ 43 w 69"/>
                <a:gd name="T79" fmla="*/ 48 h 53"/>
                <a:gd name="T80" fmla="*/ 43 w 69"/>
                <a:gd name="T81" fmla="*/ 49 h 53"/>
                <a:gd name="T82" fmla="*/ 44 w 69"/>
                <a:gd name="T83" fmla="*/ 50 h 53"/>
                <a:gd name="T84" fmla="*/ 42 w 69"/>
                <a:gd name="T85" fmla="*/ 51 h 53"/>
                <a:gd name="T86" fmla="*/ 41 w 69"/>
                <a:gd name="T87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9" h="53">
                  <a:moveTo>
                    <a:pt x="41" y="52"/>
                  </a:moveTo>
                  <a:lnTo>
                    <a:pt x="41" y="53"/>
                  </a:lnTo>
                  <a:lnTo>
                    <a:pt x="39" y="52"/>
                  </a:lnTo>
                  <a:lnTo>
                    <a:pt x="38" y="52"/>
                  </a:lnTo>
                  <a:lnTo>
                    <a:pt x="38" y="51"/>
                  </a:lnTo>
                  <a:lnTo>
                    <a:pt x="37" y="48"/>
                  </a:lnTo>
                  <a:lnTo>
                    <a:pt x="35" y="45"/>
                  </a:lnTo>
                  <a:lnTo>
                    <a:pt x="33" y="44"/>
                  </a:lnTo>
                  <a:lnTo>
                    <a:pt x="32" y="41"/>
                  </a:lnTo>
                  <a:lnTo>
                    <a:pt x="31" y="39"/>
                  </a:lnTo>
                  <a:lnTo>
                    <a:pt x="30" y="37"/>
                  </a:lnTo>
                  <a:lnTo>
                    <a:pt x="29" y="37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19" y="29"/>
                  </a:lnTo>
                  <a:lnTo>
                    <a:pt x="15" y="25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5" y="4"/>
                  </a:lnTo>
                  <a:lnTo>
                    <a:pt x="36" y="6"/>
                  </a:lnTo>
                  <a:lnTo>
                    <a:pt x="51" y="4"/>
                  </a:lnTo>
                  <a:lnTo>
                    <a:pt x="69" y="16"/>
                  </a:lnTo>
                  <a:lnTo>
                    <a:pt x="68" y="17"/>
                  </a:lnTo>
                  <a:lnTo>
                    <a:pt x="67" y="18"/>
                  </a:lnTo>
                  <a:lnTo>
                    <a:pt x="66" y="19"/>
                  </a:lnTo>
                  <a:lnTo>
                    <a:pt x="63" y="23"/>
                  </a:lnTo>
                  <a:lnTo>
                    <a:pt x="63" y="24"/>
                  </a:lnTo>
                  <a:lnTo>
                    <a:pt x="62" y="26"/>
                  </a:lnTo>
                  <a:lnTo>
                    <a:pt x="62" y="28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0" y="31"/>
                  </a:lnTo>
                  <a:lnTo>
                    <a:pt x="59" y="32"/>
                  </a:lnTo>
                  <a:lnTo>
                    <a:pt x="59" y="33"/>
                  </a:lnTo>
                  <a:lnTo>
                    <a:pt x="58" y="34"/>
                  </a:lnTo>
                  <a:lnTo>
                    <a:pt x="57" y="35"/>
                  </a:lnTo>
                  <a:lnTo>
                    <a:pt x="55" y="37"/>
                  </a:lnTo>
                  <a:lnTo>
                    <a:pt x="53" y="39"/>
                  </a:lnTo>
                  <a:lnTo>
                    <a:pt x="52" y="40"/>
                  </a:lnTo>
                  <a:lnTo>
                    <a:pt x="50" y="41"/>
                  </a:lnTo>
                  <a:lnTo>
                    <a:pt x="50" y="42"/>
                  </a:lnTo>
                  <a:lnTo>
                    <a:pt x="49" y="43"/>
                  </a:lnTo>
                  <a:lnTo>
                    <a:pt x="47" y="44"/>
                  </a:lnTo>
                  <a:lnTo>
                    <a:pt x="46" y="44"/>
                  </a:lnTo>
                  <a:lnTo>
                    <a:pt x="46" y="45"/>
                  </a:lnTo>
                  <a:lnTo>
                    <a:pt x="46" y="45"/>
                  </a:lnTo>
                  <a:lnTo>
                    <a:pt x="46" y="45"/>
                  </a:lnTo>
                  <a:lnTo>
                    <a:pt x="45" y="47"/>
                  </a:lnTo>
                  <a:lnTo>
                    <a:pt x="44" y="48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44" y="49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2" y="51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1" y="52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60"/>
            <p:cNvSpPr>
              <a:spLocks/>
            </p:cNvSpPr>
            <p:nvPr/>
          </p:nvSpPr>
          <p:spPr bwMode="auto">
            <a:xfrm>
              <a:off x="7386365" y="2959913"/>
              <a:ext cx="492946" cy="447650"/>
            </a:xfrm>
            <a:custGeom>
              <a:avLst/>
              <a:gdLst>
                <a:gd name="T0" fmla="*/ 9 w 73"/>
                <a:gd name="T1" fmla="*/ 41 h 77"/>
                <a:gd name="T2" fmla="*/ 11 w 73"/>
                <a:gd name="T3" fmla="*/ 44 h 77"/>
                <a:gd name="T4" fmla="*/ 13 w 73"/>
                <a:gd name="T5" fmla="*/ 46 h 77"/>
                <a:gd name="T6" fmla="*/ 13 w 73"/>
                <a:gd name="T7" fmla="*/ 49 h 77"/>
                <a:gd name="T8" fmla="*/ 14 w 73"/>
                <a:gd name="T9" fmla="*/ 50 h 77"/>
                <a:gd name="T10" fmla="*/ 13 w 73"/>
                <a:gd name="T11" fmla="*/ 55 h 77"/>
                <a:gd name="T12" fmla="*/ 12 w 73"/>
                <a:gd name="T13" fmla="*/ 60 h 77"/>
                <a:gd name="T14" fmla="*/ 14 w 73"/>
                <a:gd name="T15" fmla="*/ 68 h 77"/>
                <a:gd name="T16" fmla="*/ 16 w 73"/>
                <a:gd name="T17" fmla="*/ 71 h 77"/>
                <a:gd name="T18" fmla="*/ 17 w 73"/>
                <a:gd name="T19" fmla="*/ 74 h 77"/>
                <a:gd name="T20" fmla="*/ 18 w 73"/>
                <a:gd name="T21" fmla="*/ 76 h 77"/>
                <a:gd name="T22" fmla="*/ 58 w 73"/>
                <a:gd name="T23" fmla="*/ 76 h 77"/>
                <a:gd name="T24" fmla="*/ 60 w 73"/>
                <a:gd name="T25" fmla="*/ 77 h 77"/>
                <a:gd name="T26" fmla="*/ 59 w 73"/>
                <a:gd name="T27" fmla="*/ 71 h 77"/>
                <a:gd name="T28" fmla="*/ 60 w 73"/>
                <a:gd name="T29" fmla="*/ 69 h 77"/>
                <a:gd name="T30" fmla="*/ 64 w 73"/>
                <a:gd name="T31" fmla="*/ 69 h 77"/>
                <a:gd name="T32" fmla="*/ 67 w 73"/>
                <a:gd name="T33" fmla="*/ 69 h 77"/>
                <a:gd name="T34" fmla="*/ 67 w 73"/>
                <a:gd name="T35" fmla="*/ 65 h 77"/>
                <a:gd name="T36" fmla="*/ 67 w 73"/>
                <a:gd name="T37" fmla="*/ 62 h 77"/>
                <a:gd name="T38" fmla="*/ 69 w 73"/>
                <a:gd name="T39" fmla="*/ 53 h 77"/>
                <a:gd name="T40" fmla="*/ 71 w 73"/>
                <a:gd name="T41" fmla="*/ 48 h 77"/>
                <a:gd name="T42" fmla="*/ 73 w 73"/>
                <a:gd name="T43" fmla="*/ 47 h 77"/>
                <a:gd name="T44" fmla="*/ 73 w 73"/>
                <a:gd name="T45" fmla="*/ 46 h 77"/>
                <a:gd name="T46" fmla="*/ 72 w 73"/>
                <a:gd name="T47" fmla="*/ 46 h 77"/>
                <a:gd name="T48" fmla="*/ 69 w 73"/>
                <a:gd name="T49" fmla="*/ 45 h 77"/>
                <a:gd name="T50" fmla="*/ 68 w 73"/>
                <a:gd name="T51" fmla="*/ 41 h 77"/>
                <a:gd name="T52" fmla="*/ 64 w 73"/>
                <a:gd name="T53" fmla="*/ 37 h 77"/>
                <a:gd name="T54" fmla="*/ 62 w 73"/>
                <a:gd name="T55" fmla="*/ 32 h 77"/>
                <a:gd name="T56" fmla="*/ 60 w 73"/>
                <a:gd name="T57" fmla="*/ 30 h 77"/>
                <a:gd name="T58" fmla="*/ 56 w 73"/>
                <a:gd name="T59" fmla="*/ 27 h 77"/>
                <a:gd name="T60" fmla="*/ 54 w 73"/>
                <a:gd name="T61" fmla="*/ 25 h 77"/>
                <a:gd name="T62" fmla="*/ 53 w 73"/>
                <a:gd name="T63" fmla="*/ 23 h 77"/>
                <a:gd name="T64" fmla="*/ 46 w 73"/>
                <a:gd name="T65" fmla="*/ 18 h 77"/>
                <a:gd name="T66" fmla="*/ 44 w 73"/>
                <a:gd name="T67" fmla="*/ 16 h 77"/>
                <a:gd name="T68" fmla="*/ 41 w 73"/>
                <a:gd name="T69" fmla="*/ 12 h 77"/>
                <a:gd name="T70" fmla="*/ 39 w 73"/>
                <a:gd name="T71" fmla="*/ 9 h 77"/>
                <a:gd name="T72" fmla="*/ 32 w 73"/>
                <a:gd name="T73" fmla="*/ 7 h 77"/>
                <a:gd name="T74" fmla="*/ 32 w 73"/>
                <a:gd name="T75" fmla="*/ 3 h 77"/>
                <a:gd name="T76" fmla="*/ 34 w 73"/>
                <a:gd name="T77" fmla="*/ 1 h 77"/>
                <a:gd name="T78" fmla="*/ 34 w 73"/>
                <a:gd name="T79" fmla="*/ 0 h 77"/>
                <a:gd name="T80" fmla="*/ 0 w 73"/>
                <a:gd name="T81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3" h="77">
                  <a:moveTo>
                    <a:pt x="0" y="5"/>
                  </a:moveTo>
                  <a:lnTo>
                    <a:pt x="9" y="41"/>
                  </a:lnTo>
                  <a:lnTo>
                    <a:pt x="10" y="42"/>
                  </a:lnTo>
                  <a:lnTo>
                    <a:pt x="11" y="44"/>
                  </a:lnTo>
                  <a:lnTo>
                    <a:pt x="12" y="45"/>
                  </a:lnTo>
                  <a:lnTo>
                    <a:pt x="13" y="46"/>
                  </a:lnTo>
                  <a:lnTo>
                    <a:pt x="14" y="47"/>
                  </a:lnTo>
                  <a:lnTo>
                    <a:pt x="13" y="49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3" y="52"/>
                  </a:lnTo>
                  <a:lnTo>
                    <a:pt x="13" y="55"/>
                  </a:lnTo>
                  <a:lnTo>
                    <a:pt x="12" y="57"/>
                  </a:lnTo>
                  <a:lnTo>
                    <a:pt x="12" y="60"/>
                  </a:lnTo>
                  <a:lnTo>
                    <a:pt x="14" y="63"/>
                  </a:lnTo>
                  <a:lnTo>
                    <a:pt x="14" y="68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2"/>
                  </a:lnTo>
                  <a:lnTo>
                    <a:pt x="17" y="74"/>
                  </a:lnTo>
                  <a:lnTo>
                    <a:pt x="17" y="75"/>
                  </a:lnTo>
                  <a:lnTo>
                    <a:pt x="18" y="76"/>
                  </a:lnTo>
                  <a:lnTo>
                    <a:pt x="57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60" y="77"/>
                  </a:lnTo>
                  <a:lnTo>
                    <a:pt x="60" y="75"/>
                  </a:lnTo>
                  <a:lnTo>
                    <a:pt x="59" y="71"/>
                  </a:lnTo>
                  <a:lnTo>
                    <a:pt x="60" y="70"/>
                  </a:lnTo>
                  <a:lnTo>
                    <a:pt x="60" y="69"/>
                  </a:lnTo>
                  <a:lnTo>
                    <a:pt x="61" y="68"/>
                  </a:lnTo>
                  <a:lnTo>
                    <a:pt x="64" y="69"/>
                  </a:lnTo>
                  <a:lnTo>
                    <a:pt x="66" y="69"/>
                  </a:lnTo>
                  <a:lnTo>
                    <a:pt x="67" y="69"/>
                  </a:lnTo>
                  <a:lnTo>
                    <a:pt x="67" y="66"/>
                  </a:lnTo>
                  <a:lnTo>
                    <a:pt x="67" y="65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9" y="56"/>
                  </a:lnTo>
                  <a:lnTo>
                    <a:pt x="69" y="53"/>
                  </a:lnTo>
                  <a:lnTo>
                    <a:pt x="70" y="51"/>
                  </a:lnTo>
                  <a:lnTo>
                    <a:pt x="71" y="48"/>
                  </a:lnTo>
                  <a:lnTo>
                    <a:pt x="73" y="47"/>
                  </a:lnTo>
                  <a:lnTo>
                    <a:pt x="73" y="47"/>
                  </a:lnTo>
                  <a:lnTo>
                    <a:pt x="73" y="46"/>
                  </a:lnTo>
                  <a:lnTo>
                    <a:pt x="73" y="46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0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8" y="41"/>
                  </a:lnTo>
                  <a:lnTo>
                    <a:pt x="66" y="38"/>
                  </a:lnTo>
                  <a:lnTo>
                    <a:pt x="64" y="37"/>
                  </a:lnTo>
                  <a:lnTo>
                    <a:pt x="63" y="34"/>
                  </a:lnTo>
                  <a:lnTo>
                    <a:pt x="62" y="32"/>
                  </a:lnTo>
                  <a:lnTo>
                    <a:pt x="61" y="30"/>
                  </a:lnTo>
                  <a:lnTo>
                    <a:pt x="60" y="30"/>
                  </a:lnTo>
                  <a:lnTo>
                    <a:pt x="57" y="29"/>
                  </a:lnTo>
                  <a:lnTo>
                    <a:pt x="56" y="27"/>
                  </a:lnTo>
                  <a:lnTo>
                    <a:pt x="54" y="26"/>
                  </a:lnTo>
                  <a:lnTo>
                    <a:pt x="54" y="25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0" y="22"/>
                  </a:lnTo>
                  <a:lnTo>
                    <a:pt x="46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6" y="9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32" y="3"/>
                  </a:lnTo>
                  <a:lnTo>
                    <a:pt x="33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13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" name="Freeform 61"/>
            <p:cNvSpPr>
              <a:spLocks/>
            </p:cNvSpPr>
            <p:nvPr/>
          </p:nvSpPr>
          <p:spPr bwMode="auto">
            <a:xfrm>
              <a:off x="7849793" y="2402732"/>
              <a:ext cx="417676" cy="167869"/>
            </a:xfrm>
            <a:custGeom>
              <a:avLst/>
              <a:gdLst>
                <a:gd name="T0" fmla="*/ 36 w 62"/>
                <a:gd name="T1" fmla="*/ 2 h 29"/>
                <a:gd name="T2" fmla="*/ 2 w 62"/>
                <a:gd name="T3" fmla="*/ 17 h 29"/>
                <a:gd name="T4" fmla="*/ 4 w 62"/>
                <a:gd name="T5" fmla="*/ 16 h 29"/>
                <a:gd name="T6" fmla="*/ 8 w 62"/>
                <a:gd name="T7" fmla="*/ 13 h 29"/>
                <a:gd name="T8" fmla="*/ 10 w 62"/>
                <a:gd name="T9" fmla="*/ 11 h 29"/>
                <a:gd name="T10" fmla="*/ 11 w 62"/>
                <a:gd name="T11" fmla="*/ 10 h 29"/>
                <a:gd name="T12" fmla="*/ 14 w 62"/>
                <a:gd name="T13" fmla="*/ 9 h 29"/>
                <a:gd name="T14" fmla="*/ 19 w 62"/>
                <a:gd name="T15" fmla="*/ 7 h 29"/>
                <a:gd name="T16" fmla="*/ 21 w 62"/>
                <a:gd name="T17" fmla="*/ 8 h 29"/>
                <a:gd name="T18" fmla="*/ 23 w 62"/>
                <a:gd name="T19" fmla="*/ 8 h 29"/>
                <a:gd name="T20" fmla="*/ 25 w 62"/>
                <a:gd name="T21" fmla="*/ 12 h 29"/>
                <a:gd name="T22" fmla="*/ 27 w 62"/>
                <a:gd name="T23" fmla="*/ 12 h 29"/>
                <a:gd name="T24" fmla="*/ 27 w 62"/>
                <a:gd name="T25" fmla="*/ 14 h 29"/>
                <a:gd name="T26" fmla="*/ 31 w 62"/>
                <a:gd name="T27" fmla="*/ 15 h 29"/>
                <a:gd name="T28" fmla="*/ 34 w 62"/>
                <a:gd name="T29" fmla="*/ 17 h 29"/>
                <a:gd name="T30" fmla="*/ 35 w 62"/>
                <a:gd name="T31" fmla="*/ 19 h 29"/>
                <a:gd name="T32" fmla="*/ 32 w 62"/>
                <a:gd name="T33" fmla="*/ 25 h 29"/>
                <a:gd name="T34" fmla="*/ 35 w 62"/>
                <a:gd name="T35" fmla="*/ 27 h 29"/>
                <a:gd name="T36" fmla="*/ 38 w 62"/>
                <a:gd name="T37" fmla="*/ 28 h 29"/>
                <a:gd name="T38" fmla="*/ 39 w 62"/>
                <a:gd name="T39" fmla="*/ 28 h 29"/>
                <a:gd name="T40" fmla="*/ 42 w 62"/>
                <a:gd name="T41" fmla="*/ 27 h 29"/>
                <a:gd name="T42" fmla="*/ 46 w 62"/>
                <a:gd name="T43" fmla="*/ 29 h 29"/>
                <a:gd name="T44" fmla="*/ 47 w 62"/>
                <a:gd name="T45" fmla="*/ 28 h 29"/>
                <a:gd name="T46" fmla="*/ 45 w 62"/>
                <a:gd name="T47" fmla="*/ 26 h 29"/>
                <a:gd name="T48" fmla="*/ 44 w 62"/>
                <a:gd name="T49" fmla="*/ 25 h 29"/>
                <a:gd name="T50" fmla="*/ 45 w 62"/>
                <a:gd name="T51" fmla="*/ 24 h 29"/>
                <a:gd name="T52" fmla="*/ 44 w 62"/>
                <a:gd name="T53" fmla="*/ 23 h 29"/>
                <a:gd name="T54" fmla="*/ 41 w 62"/>
                <a:gd name="T55" fmla="*/ 19 h 29"/>
                <a:gd name="T56" fmla="*/ 41 w 62"/>
                <a:gd name="T57" fmla="*/ 16 h 29"/>
                <a:gd name="T58" fmla="*/ 41 w 62"/>
                <a:gd name="T59" fmla="*/ 12 h 29"/>
                <a:gd name="T60" fmla="*/ 41 w 62"/>
                <a:gd name="T61" fmla="*/ 10 h 29"/>
                <a:gd name="T62" fmla="*/ 41 w 62"/>
                <a:gd name="T63" fmla="*/ 9 h 29"/>
                <a:gd name="T64" fmla="*/ 44 w 62"/>
                <a:gd name="T65" fmla="*/ 6 h 29"/>
                <a:gd name="T66" fmla="*/ 45 w 62"/>
                <a:gd name="T67" fmla="*/ 4 h 29"/>
                <a:gd name="T68" fmla="*/ 47 w 62"/>
                <a:gd name="T69" fmla="*/ 4 h 29"/>
                <a:gd name="T70" fmla="*/ 45 w 62"/>
                <a:gd name="T71" fmla="*/ 8 h 29"/>
                <a:gd name="T72" fmla="*/ 44 w 62"/>
                <a:gd name="T73" fmla="*/ 10 h 29"/>
                <a:gd name="T74" fmla="*/ 46 w 62"/>
                <a:gd name="T75" fmla="*/ 12 h 29"/>
                <a:gd name="T76" fmla="*/ 46 w 62"/>
                <a:gd name="T77" fmla="*/ 16 h 29"/>
                <a:gd name="T78" fmla="*/ 45 w 62"/>
                <a:gd name="T79" fmla="*/ 18 h 29"/>
                <a:gd name="T80" fmla="*/ 46 w 62"/>
                <a:gd name="T81" fmla="*/ 19 h 29"/>
                <a:gd name="T82" fmla="*/ 46 w 62"/>
                <a:gd name="T83" fmla="*/ 21 h 29"/>
                <a:gd name="T84" fmla="*/ 47 w 62"/>
                <a:gd name="T85" fmla="*/ 24 h 29"/>
                <a:gd name="T86" fmla="*/ 50 w 62"/>
                <a:gd name="T87" fmla="*/ 25 h 29"/>
                <a:gd name="T88" fmla="*/ 52 w 62"/>
                <a:gd name="T89" fmla="*/ 24 h 29"/>
                <a:gd name="T90" fmla="*/ 52 w 62"/>
                <a:gd name="T91" fmla="*/ 26 h 29"/>
                <a:gd name="T92" fmla="*/ 53 w 62"/>
                <a:gd name="T93" fmla="*/ 28 h 29"/>
                <a:gd name="T94" fmla="*/ 55 w 62"/>
                <a:gd name="T95" fmla="*/ 29 h 29"/>
                <a:gd name="T96" fmla="*/ 56 w 62"/>
                <a:gd name="T97" fmla="*/ 28 h 29"/>
                <a:gd name="T98" fmla="*/ 61 w 62"/>
                <a:gd name="T99" fmla="*/ 26 h 29"/>
                <a:gd name="T100" fmla="*/ 62 w 62"/>
                <a:gd name="T101" fmla="*/ 19 h 29"/>
                <a:gd name="T102" fmla="*/ 54 w 62"/>
                <a:gd name="T103" fmla="*/ 21 h 29"/>
                <a:gd name="T104" fmla="*/ 47 w 62"/>
                <a:gd name="T10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" h="29">
                  <a:moveTo>
                    <a:pt x="47" y="0"/>
                  </a:moveTo>
                  <a:lnTo>
                    <a:pt x="36" y="2"/>
                  </a:lnTo>
                  <a:lnTo>
                    <a:pt x="0" y="9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8" y="13"/>
                  </a:lnTo>
                  <a:lnTo>
                    <a:pt x="27" y="14"/>
                  </a:lnTo>
                  <a:lnTo>
                    <a:pt x="29" y="15"/>
                  </a:lnTo>
                  <a:lnTo>
                    <a:pt x="31" y="15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3" y="23"/>
                  </a:lnTo>
                  <a:lnTo>
                    <a:pt x="32" y="25"/>
                  </a:lnTo>
                  <a:lnTo>
                    <a:pt x="33" y="27"/>
                  </a:lnTo>
                  <a:lnTo>
                    <a:pt x="35" y="27"/>
                  </a:lnTo>
                  <a:lnTo>
                    <a:pt x="36" y="26"/>
                  </a:lnTo>
                  <a:lnTo>
                    <a:pt x="38" y="28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40" y="27"/>
                  </a:lnTo>
                  <a:lnTo>
                    <a:pt x="42" y="27"/>
                  </a:lnTo>
                  <a:lnTo>
                    <a:pt x="45" y="28"/>
                  </a:lnTo>
                  <a:lnTo>
                    <a:pt x="46" y="29"/>
                  </a:lnTo>
                  <a:lnTo>
                    <a:pt x="47" y="29"/>
                  </a:lnTo>
                  <a:lnTo>
                    <a:pt x="47" y="28"/>
                  </a:lnTo>
                  <a:lnTo>
                    <a:pt x="46" y="28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4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4" y="23"/>
                  </a:lnTo>
                  <a:lnTo>
                    <a:pt x="43" y="21"/>
                  </a:lnTo>
                  <a:lnTo>
                    <a:pt x="41" y="19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9"/>
                  </a:lnTo>
                  <a:lnTo>
                    <a:pt x="42" y="8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6" y="6"/>
                  </a:lnTo>
                  <a:lnTo>
                    <a:pt x="45" y="8"/>
                  </a:lnTo>
                  <a:lnTo>
                    <a:pt x="44" y="9"/>
                  </a:lnTo>
                  <a:lnTo>
                    <a:pt x="44" y="10"/>
                  </a:lnTo>
                  <a:lnTo>
                    <a:pt x="44" y="12"/>
                  </a:lnTo>
                  <a:lnTo>
                    <a:pt x="46" y="12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4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6" y="20"/>
                  </a:lnTo>
                  <a:lnTo>
                    <a:pt x="46" y="21"/>
                  </a:lnTo>
                  <a:lnTo>
                    <a:pt x="46" y="22"/>
                  </a:lnTo>
                  <a:lnTo>
                    <a:pt x="47" y="24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1" y="24"/>
                  </a:lnTo>
                  <a:lnTo>
                    <a:pt x="52" y="24"/>
                  </a:lnTo>
                  <a:lnTo>
                    <a:pt x="52" y="25"/>
                  </a:lnTo>
                  <a:lnTo>
                    <a:pt x="52" y="26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8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1" y="25"/>
                  </a:lnTo>
                  <a:lnTo>
                    <a:pt x="62" y="19"/>
                  </a:lnTo>
                  <a:lnTo>
                    <a:pt x="62" y="19"/>
                  </a:lnTo>
                  <a:lnTo>
                    <a:pt x="54" y="21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46C0A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" name="Freeform 62"/>
            <p:cNvSpPr>
              <a:spLocks/>
            </p:cNvSpPr>
            <p:nvPr/>
          </p:nvSpPr>
          <p:spPr bwMode="auto">
            <a:xfrm>
              <a:off x="8167109" y="2384874"/>
              <a:ext cx="100360" cy="139295"/>
            </a:xfrm>
            <a:custGeom>
              <a:avLst/>
              <a:gdLst>
                <a:gd name="T0" fmla="*/ 15 w 15"/>
                <a:gd name="T1" fmla="*/ 22 h 24"/>
                <a:gd name="T2" fmla="*/ 15 w 15"/>
                <a:gd name="T3" fmla="*/ 20 h 24"/>
                <a:gd name="T4" fmla="*/ 14 w 15"/>
                <a:gd name="T5" fmla="*/ 18 h 24"/>
                <a:gd name="T6" fmla="*/ 12 w 15"/>
                <a:gd name="T7" fmla="*/ 16 h 24"/>
                <a:gd name="T8" fmla="*/ 10 w 15"/>
                <a:gd name="T9" fmla="*/ 15 h 24"/>
                <a:gd name="T10" fmla="*/ 9 w 15"/>
                <a:gd name="T11" fmla="*/ 14 h 24"/>
                <a:gd name="T12" fmla="*/ 9 w 15"/>
                <a:gd name="T13" fmla="*/ 12 h 24"/>
                <a:gd name="T14" fmla="*/ 7 w 15"/>
                <a:gd name="T15" fmla="*/ 9 h 24"/>
                <a:gd name="T16" fmla="*/ 6 w 15"/>
                <a:gd name="T17" fmla="*/ 8 h 24"/>
                <a:gd name="T18" fmla="*/ 5 w 15"/>
                <a:gd name="T19" fmla="*/ 6 h 24"/>
                <a:gd name="T20" fmla="*/ 4 w 15"/>
                <a:gd name="T21" fmla="*/ 5 h 24"/>
                <a:gd name="T22" fmla="*/ 4 w 15"/>
                <a:gd name="T23" fmla="*/ 4 h 24"/>
                <a:gd name="T24" fmla="*/ 4 w 15"/>
                <a:gd name="T25" fmla="*/ 4 h 24"/>
                <a:gd name="T26" fmla="*/ 4 w 15"/>
                <a:gd name="T27" fmla="*/ 3 h 24"/>
                <a:gd name="T28" fmla="*/ 5 w 15"/>
                <a:gd name="T29" fmla="*/ 0 h 24"/>
                <a:gd name="T30" fmla="*/ 4 w 15"/>
                <a:gd name="T31" fmla="*/ 0 h 24"/>
                <a:gd name="T32" fmla="*/ 2 w 15"/>
                <a:gd name="T33" fmla="*/ 0 h 24"/>
                <a:gd name="T34" fmla="*/ 1 w 15"/>
                <a:gd name="T35" fmla="*/ 1 h 24"/>
                <a:gd name="T36" fmla="*/ 1 w 15"/>
                <a:gd name="T37" fmla="*/ 2 h 24"/>
                <a:gd name="T38" fmla="*/ 1 w 15"/>
                <a:gd name="T39" fmla="*/ 3 h 24"/>
                <a:gd name="T40" fmla="*/ 0 w 15"/>
                <a:gd name="T41" fmla="*/ 3 h 24"/>
                <a:gd name="T42" fmla="*/ 7 w 15"/>
                <a:gd name="T43" fmla="*/ 24 h 24"/>
                <a:gd name="T44" fmla="*/ 15 w 15"/>
                <a:gd name="T45" fmla="*/ 22 h 24"/>
                <a:gd name="T46" fmla="*/ 15 w 15"/>
                <a:gd name="T47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24">
                  <a:moveTo>
                    <a:pt x="15" y="22"/>
                  </a:moveTo>
                  <a:lnTo>
                    <a:pt x="15" y="20"/>
                  </a:lnTo>
                  <a:lnTo>
                    <a:pt x="14" y="18"/>
                  </a:lnTo>
                  <a:lnTo>
                    <a:pt x="12" y="16"/>
                  </a:lnTo>
                  <a:lnTo>
                    <a:pt x="10" y="15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7" y="9"/>
                  </a:lnTo>
                  <a:lnTo>
                    <a:pt x="6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7" y="24"/>
                  </a:lnTo>
                  <a:lnTo>
                    <a:pt x="15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" name="Freeform 63"/>
            <p:cNvSpPr>
              <a:spLocks/>
            </p:cNvSpPr>
            <p:nvPr/>
          </p:nvSpPr>
          <p:spPr bwMode="auto">
            <a:xfrm>
              <a:off x="8193675" y="2222958"/>
              <a:ext cx="128402" cy="248827"/>
            </a:xfrm>
            <a:custGeom>
              <a:avLst/>
              <a:gdLst>
                <a:gd name="T0" fmla="*/ 0 w 19"/>
                <a:gd name="T1" fmla="*/ 31 h 42"/>
                <a:gd name="T2" fmla="*/ 0 w 19"/>
                <a:gd name="T3" fmla="*/ 32 h 42"/>
                <a:gd name="T4" fmla="*/ 2 w 19"/>
                <a:gd name="T5" fmla="*/ 34 h 42"/>
                <a:gd name="T6" fmla="*/ 6 w 19"/>
                <a:gd name="T7" fmla="*/ 37 h 42"/>
                <a:gd name="T8" fmla="*/ 9 w 19"/>
                <a:gd name="T9" fmla="*/ 38 h 42"/>
                <a:gd name="T10" fmla="*/ 10 w 19"/>
                <a:gd name="T11" fmla="*/ 40 h 42"/>
                <a:gd name="T12" fmla="*/ 11 w 19"/>
                <a:gd name="T13" fmla="*/ 42 h 42"/>
                <a:gd name="T14" fmla="*/ 13 w 19"/>
                <a:gd name="T15" fmla="*/ 39 h 42"/>
                <a:gd name="T16" fmla="*/ 14 w 19"/>
                <a:gd name="T17" fmla="*/ 35 h 42"/>
                <a:gd name="T18" fmla="*/ 17 w 19"/>
                <a:gd name="T19" fmla="*/ 30 h 42"/>
                <a:gd name="T20" fmla="*/ 19 w 19"/>
                <a:gd name="T21" fmla="*/ 26 h 42"/>
                <a:gd name="T22" fmla="*/ 18 w 19"/>
                <a:gd name="T23" fmla="*/ 19 h 42"/>
                <a:gd name="T24" fmla="*/ 17 w 19"/>
                <a:gd name="T25" fmla="*/ 13 h 42"/>
                <a:gd name="T26" fmla="*/ 14 w 19"/>
                <a:gd name="T27" fmla="*/ 14 h 42"/>
                <a:gd name="T28" fmla="*/ 13 w 19"/>
                <a:gd name="T29" fmla="*/ 14 h 42"/>
                <a:gd name="T30" fmla="*/ 12 w 19"/>
                <a:gd name="T31" fmla="*/ 14 h 42"/>
                <a:gd name="T32" fmla="*/ 13 w 19"/>
                <a:gd name="T33" fmla="*/ 11 h 42"/>
                <a:gd name="T34" fmla="*/ 14 w 19"/>
                <a:gd name="T35" fmla="*/ 11 h 42"/>
                <a:gd name="T36" fmla="*/ 15 w 19"/>
                <a:gd name="T37" fmla="*/ 8 h 42"/>
                <a:gd name="T38" fmla="*/ 16 w 19"/>
                <a:gd name="T39" fmla="*/ 6 h 42"/>
                <a:gd name="T40" fmla="*/ 4 w 19"/>
                <a:gd name="T41" fmla="*/ 0 h 42"/>
                <a:gd name="T42" fmla="*/ 3 w 19"/>
                <a:gd name="T43" fmla="*/ 2 h 42"/>
                <a:gd name="T44" fmla="*/ 2 w 19"/>
                <a:gd name="T45" fmla="*/ 6 h 42"/>
                <a:gd name="T46" fmla="*/ 0 w 19"/>
                <a:gd name="T47" fmla="*/ 8 h 42"/>
                <a:gd name="T48" fmla="*/ 1 w 19"/>
                <a:gd name="T49" fmla="*/ 9 h 42"/>
                <a:gd name="T50" fmla="*/ 1 w 19"/>
                <a:gd name="T51" fmla="*/ 11 h 42"/>
                <a:gd name="T52" fmla="*/ 1 w 19"/>
                <a:gd name="T53" fmla="*/ 15 h 42"/>
                <a:gd name="T54" fmla="*/ 3 w 19"/>
                <a:gd name="T55" fmla="*/ 17 h 42"/>
                <a:gd name="T56" fmla="*/ 5 w 19"/>
                <a:gd name="T57" fmla="*/ 18 h 42"/>
                <a:gd name="T58" fmla="*/ 7 w 19"/>
                <a:gd name="T59" fmla="*/ 19 h 42"/>
                <a:gd name="T60" fmla="*/ 9 w 19"/>
                <a:gd name="T61" fmla="*/ 21 h 42"/>
                <a:gd name="T62" fmla="*/ 4 w 19"/>
                <a:gd name="T63" fmla="*/ 24 h 42"/>
                <a:gd name="T64" fmla="*/ 1 w 19"/>
                <a:gd name="T65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42">
                  <a:moveTo>
                    <a:pt x="1" y="28"/>
                  </a:moveTo>
                  <a:lnTo>
                    <a:pt x="0" y="31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33"/>
                  </a:lnTo>
                  <a:lnTo>
                    <a:pt x="2" y="34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7" y="37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0" y="41"/>
                  </a:lnTo>
                  <a:lnTo>
                    <a:pt x="11" y="42"/>
                  </a:lnTo>
                  <a:lnTo>
                    <a:pt x="12" y="41"/>
                  </a:lnTo>
                  <a:lnTo>
                    <a:pt x="13" y="39"/>
                  </a:lnTo>
                  <a:lnTo>
                    <a:pt x="13" y="37"/>
                  </a:lnTo>
                  <a:lnTo>
                    <a:pt x="14" y="35"/>
                  </a:lnTo>
                  <a:lnTo>
                    <a:pt x="15" y="33"/>
                  </a:lnTo>
                  <a:lnTo>
                    <a:pt x="17" y="30"/>
                  </a:lnTo>
                  <a:lnTo>
                    <a:pt x="18" y="28"/>
                  </a:lnTo>
                  <a:lnTo>
                    <a:pt x="19" y="26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8" y="15"/>
                  </a:lnTo>
                  <a:lnTo>
                    <a:pt x="17" y="13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7" y="2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1" y="28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" name="Freeform 64"/>
            <p:cNvSpPr>
              <a:spLocks/>
            </p:cNvSpPr>
            <p:nvPr/>
          </p:nvSpPr>
          <p:spPr bwMode="auto">
            <a:xfrm>
              <a:off x="8307318" y="2112236"/>
              <a:ext cx="153492" cy="127390"/>
            </a:xfrm>
            <a:custGeom>
              <a:avLst/>
              <a:gdLst>
                <a:gd name="T0" fmla="*/ 0 w 23"/>
                <a:gd name="T1" fmla="*/ 4 h 22"/>
                <a:gd name="T2" fmla="*/ 8 w 23"/>
                <a:gd name="T3" fmla="*/ 2 h 22"/>
                <a:gd name="T4" fmla="*/ 8 w 23"/>
                <a:gd name="T5" fmla="*/ 3 h 22"/>
                <a:gd name="T6" fmla="*/ 9 w 23"/>
                <a:gd name="T7" fmla="*/ 3 h 22"/>
                <a:gd name="T8" fmla="*/ 9 w 23"/>
                <a:gd name="T9" fmla="*/ 3 h 22"/>
                <a:gd name="T10" fmla="*/ 20 w 23"/>
                <a:gd name="T11" fmla="*/ 0 h 22"/>
                <a:gd name="T12" fmla="*/ 23 w 23"/>
                <a:gd name="T13" fmla="*/ 9 h 22"/>
                <a:gd name="T14" fmla="*/ 23 w 23"/>
                <a:gd name="T15" fmla="*/ 10 h 22"/>
                <a:gd name="T16" fmla="*/ 22 w 23"/>
                <a:gd name="T17" fmla="*/ 10 h 22"/>
                <a:gd name="T18" fmla="*/ 23 w 23"/>
                <a:gd name="T19" fmla="*/ 11 h 22"/>
                <a:gd name="T20" fmla="*/ 23 w 23"/>
                <a:gd name="T21" fmla="*/ 11 h 22"/>
                <a:gd name="T22" fmla="*/ 21 w 23"/>
                <a:gd name="T23" fmla="*/ 12 h 22"/>
                <a:gd name="T24" fmla="*/ 17 w 23"/>
                <a:gd name="T25" fmla="*/ 13 h 22"/>
                <a:gd name="T26" fmla="*/ 16 w 23"/>
                <a:gd name="T27" fmla="*/ 13 h 22"/>
                <a:gd name="T28" fmla="*/ 16 w 23"/>
                <a:gd name="T29" fmla="*/ 13 h 22"/>
                <a:gd name="T30" fmla="*/ 16 w 23"/>
                <a:gd name="T31" fmla="*/ 14 h 22"/>
                <a:gd name="T32" fmla="*/ 16 w 23"/>
                <a:gd name="T33" fmla="*/ 14 h 22"/>
                <a:gd name="T34" fmla="*/ 13 w 23"/>
                <a:gd name="T35" fmla="*/ 15 h 22"/>
                <a:gd name="T36" fmla="*/ 10 w 23"/>
                <a:gd name="T37" fmla="*/ 16 h 22"/>
                <a:gd name="T38" fmla="*/ 10 w 23"/>
                <a:gd name="T39" fmla="*/ 16 h 22"/>
                <a:gd name="T40" fmla="*/ 8 w 23"/>
                <a:gd name="T41" fmla="*/ 18 h 22"/>
                <a:gd name="T42" fmla="*/ 3 w 23"/>
                <a:gd name="T43" fmla="*/ 21 h 22"/>
                <a:gd name="T44" fmla="*/ 2 w 23"/>
                <a:gd name="T45" fmla="*/ 22 h 22"/>
                <a:gd name="T46" fmla="*/ 0 w 23"/>
                <a:gd name="T47" fmla="*/ 21 h 22"/>
                <a:gd name="T48" fmla="*/ 2 w 23"/>
                <a:gd name="T49" fmla="*/ 19 h 22"/>
                <a:gd name="T50" fmla="*/ 2 w 23"/>
                <a:gd name="T51" fmla="*/ 18 h 22"/>
                <a:gd name="T52" fmla="*/ 2 w 23"/>
                <a:gd name="T53" fmla="*/ 17 h 22"/>
                <a:gd name="T54" fmla="*/ 0 w 23"/>
                <a:gd name="T55" fmla="*/ 4 h 22"/>
                <a:gd name="T56" fmla="*/ 0 w 23"/>
                <a:gd name="T5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" h="22">
                  <a:moveTo>
                    <a:pt x="0" y="4"/>
                  </a:move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20" y="0"/>
                  </a:lnTo>
                  <a:lnTo>
                    <a:pt x="23" y="9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1" y="12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3" y="15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3" y="21"/>
                  </a:lnTo>
                  <a:lnTo>
                    <a:pt x="2" y="22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46C0A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" name="Freeform 65"/>
            <p:cNvSpPr>
              <a:spLocks/>
            </p:cNvSpPr>
            <p:nvPr/>
          </p:nvSpPr>
          <p:spPr bwMode="auto">
            <a:xfrm>
              <a:off x="8301414" y="2013419"/>
              <a:ext cx="304032" cy="133343"/>
            </a:xfrm>
            <a:custGeom>
              <a:avLst/>
              <a:gdLst>
                <a:gd name="T0" fmla="*/ 10 w 45"/>
                <a:gd name="T1" fmla="*/ 7 h 23"/>
                <a:gd name="T2" fmla="*/ 24 w 45"/>
                <a:gd name="T3" fmla="*/ 3 h 23"/>
                <a:gd name="T4" fmla="*/ 25 w 45"/>
                <a:gd name="T5" fmla="*/ 3 h 23"/>
                <a:gd name="T6" fmla="*/ 25 w 45"/>
                <a:gd name="T7" fmla="*/ 2 h 23"/>
                <a:gd name="T8" fmla="*/ 27 w 45"/>
                <a:gd name="T9" fmla="*/ 0 h 23"/>
                <a:gd name="T10" fmla="*/ 29 w 45"/>
                <a:gd name="T11" fmla="*/ 0 h 23"/>
                <a:gd name="T12" fmla="*/ 31 w 45"/>
                <a:gd name="T13" fmla="*/ 3 h 23"/>
                <a:gd name="T14" fmla="*/ 32 w 45"/>
                <a:gd name="T15" fmla="*/ 5 h 23"/>
                <a:gd name="T16" fmla="*/ 30 w 45"/>
                <a:gd name="T17" fmla="*/ 7 h 23"/>
                <a:gd name="T18" fmla="*/ 29 w 45"/>
                <a:gd name="T19" fmla="*/ 10 h 23"/>
                <a:gd name="T20" fmla="*/ 33 w 45"/>
                <a:gd name="T21" fmla="*/ 10 h 23"/>
                <a:gd name="T22" fmla="*/ 36 w 45"/>
                <a:gd name="T23" fmla="*/ 15 h 23"/>
                <a:gd name="T24" fmla="*/ 41 w 45"/>
                <a:gd name="T25" fmla="*/ 16 h 23"/>
                <a:gd name="T26" fmla="*/ 43 w 45"/>
                <a:gd name="T27" fmla="*/ 14 h 23"/>
                <a:gd name="T28" fmla="*/ 42 w 45"/>
                <a:gd name="T29" fmla="*/ 12 h 23"/>
                <a:gd name="T30" fmla="*/ 40 w 45"/>
                <a:gd name="T31" fmla="*/ 10 h 23"/>
                <a:gd name="T32" fmla="*/ 42 w 45"/>
                <a:gd name="T33" fmla="*/ 11 h 23"/>
                <a:gd name="T34" fmla="*/ 45 w 45"/>
                <a:gd name="T35" fmla="*/ 16 h 23"/>
                <a:gd name="T36" fmla="*/ 44 w 45"/>
                <a:gd name="T37" fmla="*/ 17 h 23"/>
                <a:gd name="T38" fmla="*/ 40 w 45"/>
                <a:gd name="T39" fmla="*/ 19 h 23"/>
                <a:gd name="T40" fmla="*/ 37 w 45"/>
                <a:gd name="T41" fmla="*/ 21 h 23"/>
                <a:gd name="T42" fmla="*/ 37 w 45"/>
                <a:gd name="T43" fmla="*/ 20 h 23"/>
                <a:gd name="T44" fmla="*/ 36 w 45"/>
                <a:gd name="T45" fmla="*/ 18 h 23"/>
                <a:gd name="T46" fmla="*/ 34 w 45"/>
                <a:gd name="T47" fmla="*/ 22 h 23"/>
                <a:gd name="T48" fmla="*/ 32 w 45"/>
                <a:gd name="T49" fmla="*/ 22 h 23"/>
                <a:gd name="T50" fmla="*/ 32 w 45"/>
                <a:gd name="T51" fmla="*/ 21 h 23"/>
                <a:gd name="T52" fmla="*/ 30 w 45"/>
                <a:gd name="T53" fmla="*/ 20 h 23"/>
                <a:gd name="T54" fmla="*/ 28 w 45"/>
                <a:gd name="T55" fmla="*/ 19 h 23"/>
                <a:gd name="T56" fmla="*/ 27 w 45"/>
                <a:gd name="T57" fmla="*/ 17 h 23"/>
                <a:gd name="T58" fmla="*/ 21 w 45"/>
                <a:gd name="T59" fmla="*/ 17 h 23"/>
                <a:gd name="T60" fmla="*/ 10 w 45"/>
                <a:gd name="T61" fmla="*/ 20 h 23"/>
                <a:gd name="T62" fmla="*/ 9 w 45"/>
                <a:gd name="T63" fmla="*/ 19 h 23"/>
                <a:gd name="T64" fmla="*/ 0 w 45"/>
                <a:gd name="T65" fmla="*/ 21 h 23"/>
                <a:gd name="T66" fmla="*/ 0 w 45"/>
                <a:gd name="T6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23">
                  <a:moveTo>
                    <a:pt x="0" y="9"/>
                  </a:moveTo>
                  <a:lnTo>
                    <a:pt x="10" y="7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1" y="5"/>
                  </a:lnTo>
                  <a:lnTo>
                    <a:pt x="30" y="7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31" y="9"/>
                  </a:lnTo>
                  <a:lnTo>
                    <a:pt x="33" y="10"/>
                  </a:lnTo>
                  <a:lnTo>
                    <a:pt x="36" y="13"/>
                  </a:lnTo>
                  <a:lnTo>
                    <a:pt x="36" y="15"/>
                  </a:lnTo>
                  <a:lnTo>
                    <a:pt x="38" y="16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3" y="14"/>
                  </a:lnTo>
                  <a:lnTo>
                    <a:pt x="43" y="13"/>
                  </a:lnTo>
                  <a:lnTo>
                    <a:pt x="42" y="12"/>
                  </a:lnTo>
                  <a:lnTo>
                    <a:pt x="40" y="11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4" y="14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44" y="17"/>
                  </a:lnTo>
                  <a:lnTo>
                    <a:pt x="42" y="18"/>
                  </a:lnTo>
                  <a:lnTo>
                    <a:pt x="40" y="19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5" y="20"/>
                  </a:lnTo>
                  <a:lnTo>
                    <a:pt x="34" y="22"/>
                  </a:lnTo>
                  <a:lnTo>
                    <a:pt x="33" y="23"/>
                  </a:lnTo>
                  <a:lnTo>
                    <a:pt x="32" y="22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8" y="19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6" y="15"/>
                  </a:lnTo>
                  <a:lnTo>
                    <a:pt x="21" y="17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BBB59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8" name="Freeform 66"/>
            <p:cNvSpPr>
              <a:spLocks/>
            </p:cNvSpPr>
            <p:nvPr/>
          </p:nvSpPr>
          <p:spPr bwMode="auto">
            <a:xfrm>
              <a:off x="8443099" y="2100330"/>
              <a:ext cx="79698" cy="76196"/>
            </a:xfrm>
            <a:custGeom>
              <a:avLst/>
              <a:gdLst>
                <a:gd name="T0" fmla="*/ 0 w 12"/>
                <a:gd name="T1" fmla="*/ 2 h 13"/>
                <a:gd name="T2" fmla="*/ 3 w 12"/>
                <a:gd name="T3" fmla="*/ 11 h 13"/>
                <a:gd name="T4" fmla="*/ 3 w 12"/>
                <a:gd name="T5" fmla="*/ 12 h 13"/>
                <a:gd name="T6" fmla="*/ 2 w 12"/>
                <a:gd name="T7" fmla="*/ 12 h 13"/>
                <a:gd name="T8" fmla="*/ 3 w 12"/>
                <a:gd name="T9" fmla="*/ 13 h 13"/>
                <a:gd name="T10" fmla="*/ 3 w 12"/>
                <a:gd name="T11" fmla="*/ 13 h 13"/>
                <a:gd name="T12" fmla="*/ 3 w 12"/>
                <a:gd name="T13" fmla="*/ 13 h 13"/>
                <a:gd name="T14" fmla="*/ 6 w 12"/>
                <a:gd name="T15" fmla="*/ 12 h 13"/>
                <a:gd name="T16" fmla="*/ 7 w 12"/>
                <a:gd name="T17" fmla="*/ 11 h 13"/>
                <a:gd name="T18" fmla="*/ 7 w 12"/>
                <a:gd name="T19" fmla="*/ 10 h 13"/>
                <a:gd name="T20" fmla="*/ 7 w 12"/>
                <a:gd name="T21" fmla="*/ 9 h 13"/>
                <a:gd name="T22" fmla="*/ 7 w 12"/>
                <a:gd name="T23" fmla="*/ 7 h 13"/>
                <a:gd name="T24" fmla="*/ 8 w 12"/>
                <a:gd name="T25" fmla="*/ 6 h 13"/>
                <a:gd name="T26" fmla="*/ 8 w 12"/>
                <a:gd name="T27" fmla="*/ 7 h 13"/>
                <a:gd name="T28" fmla="*/ 8 w 12"/>
                <a:gd name="T29" fmla="*/ 8 h 13"/>
                <a:gd name="T30" fmla="*/ 8 w 12"/>
                <a:gd name="T31" fmla="*/ 10 h 13"/>
                <a:gd name="T32" fmla="*/ 9 w 12"/>
                <a:gd name="T33" fmla="*/ 10 h 13"/>
                <a:gd name="T34" fmla="*/ 9 w 12"/>
                <a:gd name="T35" fmla="*/ 10 h 13"/>
                <a:gd name="T36" fmla="*/ 9 w 12"/>
                <a:gd name="T37" fmla="*/ 9 h 13"/>
                <a:gd name="T38" fmla="*/ 10 w 12"/>
                <a:gd name="T39" fmla="*/ 9 h 13"/>
                <a:gd name="T40" fmla="*/ 11 w 12"/>
                <a:gd name="T41" fmla="*/ 8 h 13"/>
                <a:gd name="T42" fmla="*/ 12 w 12"/>
                <a:gd name="T43" fmla="*/ 8 h 13"/>
                <a:gd name="T44" fmla="*/ 12 w 12"/>
                <a:gd name="T45" fmla="*/ 8 h 13"/>
                <a:gd name="T46" fmla="*/ 11 w 12"/>
                <a:gd name="T47" fmla="*/ 7 h 13"/>
                <a:gd name="T48" fmla="*/ 11 w 12"/>
                <a:gd name="T49" fmla="*/ 6 h 13"/>
                <a:gd name="T50" fmla="*/ 11 w 12"/>
                <a:gd name="T51" fmla="*/ 6 h 13"/>
                <a:gd name="T52" fmla="*/ 10 w 12"/>
                <a:gd name="T53" fmla="*/ 6 h 13"/>
                <a:gd name="T54" fmla="*/ 9 w 12"/>
                <a:gd name="T55" fmla="*/ 5 h 13"/>
                <a:gd name="T56" fmla="*/ 9 w 12"/>
                <a:gd name="T57" fmla="*/ 5 h 13"/>
                <a:gd name="T58" fmla="*/ 7 w 12"/>
                <a:gd name="T59" fmla="*/ 4 h 13"/>
                <a:gd name="T60" fmla="*/ 6 w 12"/>
                <a:gd name="T61" fmla="*/ 2 h 13"/>
                <a:gd name="T62" fmla="*/ 6 w 12"/>
                <a:gd name="T63" fmla="*/ 2 h 13"/>
                <a:gd name="T64" fmla="*/ 5 w 12"/>
                <a:gd name="T65" fmla="*/ 0 h 13"/>
                <a:gd name="T66" fmla="*/ 0 w 12"/>
                <a:gd name="T67" fmla="*/ 2 h 13"/>
                <a:gd name="T68" fmla="*/ 0 w 12"/>
                <a:gd name="T6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" h="13">
                  <a:moveTo>
                    <a:pt x="0" y="2"/>
                  </a:moveTo>
                  <a:lnTo>
                    <a:pt x="3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AC8F5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" name="Freeform 67"/>
            <p:cNvSpPr>
              <a:spLocks/>
            </p:cNvSpPr>
            <p:nvPr/>
          </p:nvSpPr>
          <p:spPr bwMode="auto">
            <a:xfrm>
              <a:off x="8354546" y="1781260"/>
              <a:ext cx="141685" cy="272638"/>
            </a:xfrm>
            <a:custGeom>
              <a:avLst/>
              <a:gdLst>
                <a:gd name="T0" fmla="*/ 21 w 21"/>
                <a:gd name="T1" fmla="*/ 40 h 47"/>
                <a:gd name="T2" fmla="*/ 20 w 21"/>
                <a:gd name="T3" fmla="*/ 40 h 47"/>
                <a:gd name="T4" fmla="*/ 19 w 21"/>
                <a:gd name="T5" fmla="*/ 40 h 47"/>
                <a:gd name="T6" fmla="*/ 18 w 21"/>
                <a:gd name="T7" fmla="*/ 42 h 47"/>
                <a:gd name="T8" fmla="*/ 17 w 21"/>
                <a:gd name="T9" fmla="*/ 42 h 47"/>
                <a:gd name="T10" fmla="*/ 17 w 21"/>
                <a:gd name="T11" fmla="*/ 43 h 47"/>
                <a:gd name="T12" fmla="*/ 17 w 21"/>
                <a:gd name="T13" fmla="*/ 43 h 47"/>
                <a:gd name="T14" fmla="*/ 17 w 21"/>
                <a:gd name="T15" fmla="*/ 43 h 47"/>
                <a:gd name="T16" fmla="*/ 16 w 21"/>
                <a:gd name="T17" fmla="*/ 43 h 47"/>
                <a:gd name="T18" fmla="*/ 16 w 21"/>
                <a:gd name="T19" fmla="*/ 44 h 47"/>
                <a:gd name="T20" fmla="*/ 2 w 21"/>
                <a:gd name="T21" fmla="*/ 47 h 47"/>
                <a:gd name="T22" fmla="*/ 1 w 21"/>
                <a:gd name="T23" fmla="*/ 46 h 47"/>
                <a:gd name="T24" fmla="*/ 0 w 21"/>
                <a:gd name="T25" fmla="*/ 45 h 47"/>
                <a:gd name="T26" fmla="*/ 0 w 21"/>
                <a:gd name="T27" fmla="*/ 44 h 47"/>
                <a:gd name="T28" fmla="*/ 1 w 21"/>
                <a:gd name="T29" fmla="*/ 43 h 47"/>
                <a:gd name="T30" fmla="*/ 0 w 21"/>
                <a:gd name="T31" fmla="*/ 41 h 47"/>
                <a:gd name="T32" fmla="*/ 0 w 21"/>
                <a:gd name="T33" fmla="*/ 34 h 47"/>
                <a:gd name="T34" fmla="*/ 0 w 21"/>
                <a:gd name="T35" fmla="*/ 32 h 47"/>
                <a:gd name="T36" fmla="*/ 1 w 21"/>
                <a:gd name="T37" fmla="*/ 28 h 47"/>
                <a:gd name="T38" fmla="*/ 1 w 21"/>
                <a:gd name="T39" fmla="*/ 26 h 47"/>
                <a:gd name="T40" fmla="*/ 1 w 21"/>
                <a:gd name="T41" fmla="*/ 24 h 47"/>
                <a:gd name="T42" fmla="*/ 1 w 21"/>
                <a:gd name="T43" fmla="*/ 22 h 47"/>
                <a:gd name="T44" fmla="*/ 1 w 21"/>
                <a:gd name="T45" fmla="*/ 21 h 47"/>
                <a:gd name="T46" fmla="*/ 1 w 21"/>
                <a:gd name="T47" fmla="*/ 20 h 47"/>
                <a:gd name="T48" fmla="*/ 4 w 21"/>
                <a:gd name="T49" fmla="*/ 18 h 47"/>
                <a:gd name="T50" fmla="*/ 5 w 21"/>
                <a:gd name="T51" fmla="*/ 14 h 47"/>
                <a:gd name="T52" fmla="*/ 4 w 21"/>
                <a:gd name="T53" fmla="*/ 12 h 47"/>
                <a:gd name="T54" fmla="*/ 4 w 21"/>
                <a:gd name="T55" fmla="*/ 10 h 47"/>
                <a:gd name="T56" fmla="*/ 4 w 21"/>
                <a:gd name="T57" fmla="*/ 10 h 47"/>
                <a:gd name="T58" fmla="*/ 4 w 21"/>
                <a:gd name="T59" fmla="*/ 9 h 47"/>
                <a:gd name="T60" fmla="*/ 3 w 21"/>
                <a:gd name="T61" fmla="*/ 7 h 47"/>
                <a:gd name="T62" fmla="*/ 4 w 21"/>
                <a:gd name="T63" fmla="*/ 4 h 47"/>
                <a:gd name="T64" fmla="*/ 3 w 21"/>
                <a:gd name="T65" fmla="*/ 3 h 47"/>
                <a:gd name="T66" fmla="*/ 3 w 21"/>
                <a:gd name="T67" fmla="*/ 2 h 47"/>
                <a:gd name="T68" fmla="*/ 4 w 21"/>
                <a:gd name="T69" fmla="*/ 2 h 47"/>
                <a:gd name="T70" fmla="*/ 5 w 21"/>
                <a:gd name="T71" fmla="*/ 1 h 47"/>
                <a:gd name="T72" fmla="*/ 6 w 21"/>
                <a:gd name="T73" fmla="*/ 1 h 47"/>
                <a:gd name="T74" fmla="*/ 6 w 21"/>
                <a:gd name="T75" fmla="*/ 1 h 47"/>
                <a:gd name="T76" fmla="*/ 7 w 21"/>
                <a:gd name="T77" fmla="*/ 0 h 47"/>
                <a:gd name="T78" fmla="*/ 17 w 21"/>
                <a:gd name="T79" fmla="*/ 29 h 47"/>
                <a:gd name="T80" fmla="*/ 17 w 21"/>
                <a:gd name="T81" fmla="*/ 30 h 47"/>
                <a:gd name="T82" fmla="*/ 17 w 21"/>
                <a:gd name="T83" fmla="*/ 31 h 47"/>
                <a:gd name="T84" fmla="*/ 17 w 21"/>
                <a:gd name="T85" fmla="*/ 31 h 47"/>
                <a:gd name="T86" fmla="*/ 19 w 21"/>
                <a:gd name="T87" fmla="*/ 33 h 47"/>
                <a:gd name="T88" fmla="*/ 20 w 21"/>
                <a:gd name="T89" fmla="*/ 33 h 47"/>
                <a:gd name="T90" fmla="*/ 20 w 21"/>
                <a:gd name="T91" fmla="*/ 34 h 47"/>
                <a:gd name="T92" fmla="*/ 20 w 21"/>
                <a:gd name="T93" fmla="*/ 35 h 47"/>
                <a:gd name="T94" fmla="*/ 21 w 21"/>
                <a:gd name="T95" fmla="*/ 37 h 47"/>
                <a:gd name="T96" fmla="*/ 21 w 21"/>
                <a:gd name="T97" fmla="*/ 38 h 47"/>
                <a:gd name="T98" fmla="*/ 21 w 21"/>
                <a:gd name="T99" fmla="*/ 39 h 47"/>
                <a:gd name="T100" fmla="*/ 21 w 21"/>
                <a:gd name="T101" fmla="*/ 40 h 47"/>
                <a:gd name="T102" fmla="*/ 21 w 21"/>
                <a:gd name="T103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" h="47">
                  <a:moveTo>
                    <a:pt x="21" y="40"/>
                  </a:moveTo>
                  <a:lnTo>
                    <a:pt x="20" y="40"/>
                  </a:lnTo>
                  <a:lnTo>
                    <a:pt x="19" y="40"/>
                  </a:lnTo>
                  <a:lnTo>
                    <a:pt x="18" y="42"/>
                  </a:lnTo>
                  <a:lnTo>
                    <a:pt x="17" y="42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6" y="43"/>
                  </a:lnTo>
                  <a:lnTo>
                    <a:pt x="16" y="44"/>
                  </a:lnTo>
                  <a:lnTo>
                    <a:pt x="2" y="47"/>
                  </a:lnTo>
                  <a:lnTo>
                    <a:pt x="1" y="46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1" y="43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4" y="18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0" y="35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40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chemeClr val="accent3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0" name="Freeform 68"/>
            <p:cNvSpPr>
              <a:spLocks/>
            </p:cNvSpPr>
            <p:nvPr/>
          </p:nvSpPr>
          <p:spPr bwMode="auto">
            <a:xfrm>
              <a:off x="8401775" y="1537196"/>
              <a:ext cx="329122" cy="458365"/>
            </a:xfrm>
            <a:custGeom>
              <a:avLst/>
              <a:gdLst>
                <a:gd name="T0" fmla="*/ 10 w 49"/>
                <a:gd name="T1" fmla="*/ 71 h 79"/>
                <a:gd name="T2" fmla="*/ 10 w 49"/>
                <a:gd name="T3" fmla="*/ 73 h 79"/>
                <a:gd name="T4" fmla="*/ 12 w 49"/>
                <a:gd name="T5" fmla="*/ 75 h 79"/>
                <a:gd name="T6" fmla="*/ 13 w 49"/>
                <a:gd name="T7" fmla="*/ 76 h 79"/>
                <a:gd name="T8" fmla="*/ 14 w 49"/>
                <a:gd name="T9" fmla="*/ 79 h 79"/>
                <a:gd name="T10" fmla="*/ 15 w 49"/>
                <a:gd name="T11" fmla="*/ 77 h 79"/>
                <a:gd name="T12" fmla="*/ 16 w 49"/>
                <a:gd name="T13" fmla="*/ 73 h 79"/>
                <a:gd name="T14" fmla="*/ 18 w 49"/>
                <a:gd name="T15" fmla="*/ 68 h 79"/>
                <a:gd name="T16" fmla="*/ 18 w 49"/>
                <a:gd name="T17" fmla="*/ 67 h 79"/>
                <a:gd name="T18" fmla="*/ 20 w 49"/>
                <a:gd name="T19" fmla="*/ 63 h 79"/>
                <a:gd name="T20" fmla="*/ 21 w 49"/>
                <a:gd name="T21" fmla="*/ 64 h 79"/>
                <a:gd name="T22" fmla="*/ 22 w 49"/>
                <a:gd name="T23" fmla="*/ 64 h 79"/>
                <a:gd name="T24" fmla="*/ 22 w 49"/>
                <a:gd name="T25" fmla="*/ 62 h 79"/>
                <a:gd name="T26" fmla="*/ 26 w 49"/>
                <a:gd name="T27" fmla="*/ 61 h 79"/>
                <a:gd name="T28" fmla="*/ 26 w 49"/>
                <a:gd name="T29" fmla="*/ 59 h 79"/>
                <a:gd name="T30" fmla="*/ 28 w 49"/>
                <a:gd name="T31" fmla="*/ 58 h 79"/>
                <a:gd name="T32" fmla="*/ 29 w 49"/>
                <a:gd name="T33" fmla="*/ 56 h 79"/>
                <a:gd name="T34" fmla="*/ 31 w 49"/>
                <a:gd name="T35" fmla="*/ 52 h 79"/>
                <a:gd name="T36" fmla="*/ 31 w 49"/>
                <a:gd name="T37" fmla="*/ 51 h 79"/>
                <a:gd name="T38" fmla="*/ 34 w 49"/>
                <a:gd name="T39" fmla="*/ 51 h 79"/>
                <a:gd name="T40" fmla="*/ 35 w 49"/>
                <a:gd name="T41" fmla="*/ 49 h 79"/>
                <a:gd name="T42" fmla="*/ 37 w 49"/>
                <a:gd name="T43" fmla="*/ 47 h 79"/>
                <a:gd name="T44" fmla="*/ 40 w 49"/>
                <a:gd name="T45" fmla="*/ 48 h 79"/>
                <a:gd name="T46" fmla="*/ 43 w 49"/>
                <a:gd name="T47" fmla="*/ 44 h 79"/>
                <a:gd name="T48" fmla="*/ 46 w 49"/>
                <a:gd name="T49" fmla="*/ 41 h 79"/>
                <a:gd name="T50" fmla="*/ 48 w 49"/>
                <a:gd name="T51" fmla="*/ 40 h 79"/>
                <a:gd name="T52" fmla="*/ 49 w 49"/>
                <a:gd name="T53" fmla="*/ 38 h 79"/>
                <a:gd name="T54" fmla="*/ 48 w 49"/>
                <a:gd name="T55" fmla="*/ 37 h 79"/>
                <a:gd name="T56" fmla="*/ 47 w 49"/>
                <a:gd name="T57" fmla="*/ 36 h 79"/>
                <a:gd name="T58" fmla="*/ 48 w 49"/>
                <a:gd name="T59" fmla="*/ 35 h 79"/>
                <a:gd name="T60" fmla="*/ 47 w 49"/>
                <a:gd name="T61" fmla="*/ 32 h 79"/>
                <a:gd name="T62" fmla="*/ 45 w 49"/>
                <a:gd name="T63" fmla="*/ 31 h 79"/>
                <a:gd name="T64" fmla="*/ 43 w 49"/>
                <a:gd name="T65" fmla="*/ 32 h 79"/>
                <a:gd name="T66" fmla="*/ 41 w 49"/>
                <a:gd name="T67" fmla="*/ 28 h 79"/>
                <a:gd name="T68" fmla="*/ 41 w 49"/>
                <a:gd name="T69" fmla="*/ 26 h 79"/>
                <a:gd name="T70" fmla="*/ 40 w 49"/>
                <a:gd name="T71" fmla="*/ 26 h 79"/>
                <a:gd name="T72" fmla="*/ 38 w 49"/>
                <a:gd name="T73" fmla="*/ 26 h 79"/>
                <a:gd name="T74" fmla="*/ 36 w 49"/>
                <a:gd name="T75" fmla="*/ 25 h 79"/>
                <a:gd name="T76" fmla="*/ 35 w 49"/>
                <a:gd name="T77" fmla="*/ 22 h 79"/>
                <a:gd name="T78" fmla="*/ 24 w 49"/>
                <a:gd name="T79" fmla="*/ 0 h 79"/>
                <a:gd name="T80" fmla="*/ 22 w 49"/>
                <a:gd name="T81" fmla="*/ 0 h 79"/>
                <a:gd name="T82" fmla="*/ 21 w 49"/>
                <a:gd name="T83" fmla="*/ 2 h 79"/>
                <a:gd name="T84" fmla="*/ 18 w 49"/>
                <a:gd name="T85" fmla="*/ 2 h 79"/>
                <a:gd name="T86" fmla="*/ 15 w 49"/>
                <a:gd name="T87" fmla="*/ 5 h 79"/>
                <a:gd name="T88" fmla="*/ 14 w 49"/>
                <a:gd name="T89" fmla="*/ 2 h 79"/>
                <a:gd name="T90" fmla="*/ 13 w 49"/>
                <a:gd name="T91" fmla="*/ 1 h 79"/>
                <a:gd name="T92" fmla="*/ 6 w 49"/>
                <a:gd name="T93" fmla="*/ 16 h 79"/>
                <a:gd name="T94" fmla="*/ 7 w 49"/>
                <a:gd name="T95" fmla="*/ 19 h 79"/>
                <a:gd name="T96" fmla="*/ 7 w 49"/>
                <a:gd name="T97" fmla="*/ 22 h 79"/>
                <a:gd name="T98" fmla="*/ 5 w 49"/>
                <a:gd name="T99" fmla="*/ 24 h 79"/>
                <a:gd name="T100" fmla="*/ 6 w 49"/>
                <a:gd name="T101" fmla="*/ 32 h 79"/>
                <a:gd name="T102" fmla="*/ 4 w 49"/>
                <a:gd name="T103" fmla="*/ 36 h 79"/>
                <a:gd name="T104" fmla="*/ 4 w 49"/>
                <a:gd name="T105" fmla="*/ 39 h 79"/>
                <a:gd name="T106" fmla="*/ 3 w 49"/>
                <a:gd name="T107" fmla="*/ 40 h 79"/>
                <a:gd name="T108" fmla="*/ 3 w 49"/>
                <a:gd name="T109" fmla="*/ 42 h 79"/>
                <a:gd name="T110" fmla="*/ 1 w 49"/>
                <a:gd name="T111" fmla="*/ 41 h 79"/>
                <a:gd name="T112" fmla="*/ 0 w 49"/>
                <a:gd name="T113" fmla="*/ 4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" h="79">
                  <a:moveTo>
                    <a:pt x="0" y="42"/>
                  </a:moveTo>
                  <a:lnTo>
                    <a:pt x="10" y="71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12" y="75"/>
                  </a:lnTo>
                  <a:lnTo>
                    <a:pt x="13" y="75"/>
                  </a:lnTo>
                  <a:lnTo>
                    <a:pt x="13" y="76"/>
                  </a:lnTo>
                  <a:lnTo>
                    <a:pt x="13" y="77"/>
                  </a:lnTo>
                  <a:lnTo>
                    <a:pt x="14" y="79"/>
                  </a:lnTo>
                  <a:lnTo>
                    <a:pt x="15" y="79"/>
                  </a:lnTo>
                  <a:lnTo>
                    <a:pt x="15" y="77"/>
                  </a:lnTo>
                  <a:lnTo>
                    <a:pt x="15" y="75"/>
                  </a:lnTo>
                  <a:lnTo>
                    <a:pt x="16" y="73"/>
                  </a:lnTo>
                  <a:lnTo>
                    <a:pt x="17" y="70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8" y="67"/>
                  </a:lnTo>
                  <a:lnTo>
                    <a:pt x="17" y="65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1" y="64"/>
                  </a:lnTo>
                  <a:lnTo>
                    <a:pt x="22" y="65"/>
                  </a:lnTo>
                  <a:lnTo>
                    <a:pt x="22" y="64"/>
                  </a:lnTo>
                  <a:lnTo>
                    <a:pt x="22" y="63"/>
                  </a:lnTo>
                  <a:lnTo>
                    <a:pt x="22" y="62"/>
                  </a:lnTo>
                  <a:lnTo>
                    <a:pt x="25" y="62"/>
                  </a:lnTo>
                  <a:lnTo>
                    <a:pt x="26" y="61"/>
                  </a:lnTo>
                  <a:lnTo>
                    <a:pt x="26" y="60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6"/>
                  </a:lnTo>
                  <a:lnTo>
                    <a:pt x="29" y="54"/>
                  </a:lnTo>
                  <a:lnTo>
                    <a:pt x="31" y="52"/>
                  </a:lnTo>
                  <a:lnTo>
                    <a:pt x="31" y="51"/>
                  </a:lnTo>
                  <a:lnTo>
                    <a:pt x="31" y="51"/>
                  </a:lnTo>
                  <a:lnTo>
                    <a:pt x="33" y="52"/>
                  </a:lnTo>
                  <a:lnTo>
                    <a:pt x="34" y="51"/>
                  </a:lnTo>
                  <a:lnTo>
                    <a:pt x="34" y="50"/>
                  </a:lnTo>
                  <a:lnTo>
                    <a:pt x="35" y="49"/>
                  </a:lnTo>
                  <a:lnTo>
                    <a:pt x="36" y="49"/>
                  </a:lnTo>
                  <a:lnTo>
                    <a:pt x="37" y="47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42" y="45"/>
                  </a:lnTo>
                  <a:lnTo>
                    <a:pt x="43" y="44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47" y="40"/>
                  </a:lnTo>
                  <a:lnTo>
                    <a:pt x="48" y="40"/>
                  </a:lnTo>
                  <a:lnTo>
                    <a:pt x="49" y="40"/>
                  </a:lnTo>
                  <a:lnTo>
                    <a:pt x="49" y="38"/>
                  </a:lnTo>
                  <a:lnTo>
                    <a:pt x="49" y="37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47" y="36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8" y="34"/>
                  </a:lnTo>
                  <a:lnTo>
                    <a:pt x="47" y="32"/>
                  </a:lnTo>
                  <a:lnTo>
                    <a:pt x="46" y="31"/>
                  </a:lnTo>
                  <a:lnTo>
                    <a:pt x="45" y="31"/>
                  </a:lnTo>
                  <a:lnTo>
                    <a:pt x="45" y="32"/>
                  </a:lnTo>
                  <a:lnTo>
                    <a:pt x="43" y="32"/>
                  </a:lnTo>
                  <a:lnTo>
                    <a:pt x="42" y="32"/>
                  </a:lnTo>
                  <a:lnTo>
                    <a:pt x="41" y="28"/>
                  </a:lnTo>
                  <a:lnTo>
                    <a:pt x="42" y="27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6" y="25"/>
                  </a:lnTo>
                  <a:lnTo>
                    <a:pt x="36" y="23"/>
                  </a:lnTo>
                  <a:lnTo>
                    <a:pt x="35" y="22"/>
                  </a:lnTo>
                  <a:lnTo>
                    <a:pt x="29" y="3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2"/>
                  </a:lnTo>
                  <a:lnTo>
                    <a:pt x="6" y="23"/>
                  </a:lnTo>
                  <a:lnTo>
                    <a:pt x="5" y="24"/>
                  </a:lnTo>
                  <a:lnTo>
                    <a:pt x="7" y="30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4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2" y="42"/>
                  </a:lnTo>
                  <a:lnTo>
                    <a:pt x="1" y="41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E46C0A"/>
            </a:solidFill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08066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6" name="Group 69"/>
            <p:cNvGrpSpPr>
              <a:grpSpLocks/>
            </p:cNvGrpSpPr>
            <p:nvPr/>
          </p:nvGrpSpPr>
          <p:grpSpPr bwMode="auto">
            <a:xfrm>
              <a:off x="4716512" y="3598111"/>
              <a:ext cx="798458" cy="441701"/>
              <a:chOff x="1991" y="3321"/>
              <a:chExt cx="361" cy="231"/>
            </a:xfrm>
            <a:solidFill>
              <a:schemeClr val="bg1">
                <a:lumMod val="85000"/>
              </a:schemeClr>
            </a:solidFill>
          </p:grpSpPr>
          <p:sp>
            <p:nvSpPr>
              <p:cNvPr id="62" name="Freeform 70"/>
              <p:cNvSpPr>
                <a:spLocks/>
              </p:cNvSpPr>
              <p:nvPr/>
            </p:nvSpPr>
            <p:spPr bwMode="auto">
              <a:xfrm>
                <a:off x="2274" y="3459"/>
                <a:ext cx="78" cy="93"/>
              </a:xfrm>
              <a:custGeom>
                <a:avLst/>
                <a:gdLst>
                  <a:gd name="T0" fmla="*/ 0 w 16"/>
                  <a:gd name="T1" fmla="*/ 7 h 19"/>
                  <a:gd name="T2" fmla="*/ 1 w 16"/>
                  <a:gd name="T3" fmla="*/ 13 h 19"/>
                  <a:gd name="T4" fmla="*/ 1 w 16"/>
                  <a:gd name="T5" fmla="*/ 16 h 19"/>
                  <a:gd name="T6" fmla="*/ 6 w 16"/>
                  <a:gd name="T7" fmla="*/ 19 h 19"/>
                  <a:gd name="T8" fmla="*/ 8 w 16"/>
                  <a:gd name="T9" fmla="*/ 16 h 19"/>
                  <a:gd name="T10" fmla="*/ 16 w 16"/>
                  <a:gd name="T11" fmla="*/ 11 h 19"/>
                  <a:gd name="T12" fmla="*/ 13 w 16"/>
                  <a:gd name="T13" fmla="*/ 5 h 19"/>
                  <a:gd name="T14" fmla="*/ 3 w 16"/>
                  <a:gd name="T15" fmla="*/ 0 h 19"/>
                  <a:gd name="T16" fmla="*/ 3 w 16"/>
                  <a:gd name="T17" fmla="*/ 5 h 19"/>
                  <a:gd name="T18" fmla="*/ 0 w 16"/>
                  <a:gd name="T19" fmla="*/ 7 h 19"/>
                  <a:gd name="T20" fmla="*/ 0 w 16"/>
                  <a:gd name="T2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9">
                    <a:moveTo>
                      <a:pt x="0" y="7"/>
                    </a:moveTo>
                    <a:lnTo>
                      <a:pt x="1" y="13"/>
                    </a:lnTo>
                    <a:lnTo>
                      <a:pt x="1" y="16"/>
                    </a:lnTo>
                    <a:lnTo>
                      <a:pt x="6" y="19"/>
                    </a:lnTo>
                    <a:lnTo>
                      <a:pt x="8" y="16"/>
                    </a:lnTo>
                    <a:lnTo>
                      <a:pt x="16" y="11"/>
                    </a:lnTo>
                    <a:lnTo>
                      <a:pt x="13" y="5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2235" y="3409"/>
                <a:ext cx="44" cy="29"/>
              </a:xfrm>
              <a:custGeom>
                <a:avLst/>
                <a:gdLst>
                  <a:gd name="T0" fmla="*/ 3 w 9"/>
                  <a:gd name="T1" fmla="*/ 6 h 6"/>
                  <a:gd name="T2" fmla="*/ 8 w 9"/>
                  <a:gd name="T3" fmla="*/ 6 h 6"/>
                  <a:gd name="T4" fmla="*/ 9 w 9"/>
                  <a:gd name="T5" fmla="*/ 3 h 6"/>
                  <a:gd name="T6" fmla="*/ 5 w 9"/>
                  <a:gd name="T7" fmla="*/ 2 h 6"/>
                  <a:gd name="T8" fmla="*/ 3 w 9"/>
                  <a:gd name="T9" fmla="*/ 2 h 6"/>
                  <a:gd name="T10" fmla="*/ 2 w 9"/>
                  <a:gd name="T11" fmla="*/ 0 h 6"/>
                  <a:gd name="T12" fmla="*/ 0 w 9"/>
                  <a:gd name="T13" fmla="*/ 2 h 6"/>
                  <a:gd name="T14" fmla="*/ 2 w 9"/>
                  <a:gd name="T15" fmla="*/ 5 h 6"/>
                  <a:gd name="T16" fmla="*/ 3 w 9"/>
                  <a:gd name="T17" fmla="*/ 6 h 6"/>
                  <a:gd name="T18" fmla="*/ 3 w 9"/>
                  <a:gd name="T1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6">
                    <a:moveTo>
                      <a:pt x="3" y="6"/>
                    </a:moveTo>
                    <a:lnTo>
                      <a:pt x="8" y="6"/>
                    </a:lnTo>
                    <a:lnTo>
                      <a:pt x="9" y="3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3" y="6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4" name="Freeform 72"/>
              <p:cNvSpPr>
                <a:spLocks/>
              </p:cNvSpPr>
              <p:nvPr/>
            </p:nvSpPr>
            <p:spPr bwMode="auto">
              <a:xfrm>
                <a:off x="2225" y="3438"/>
                <a:ext cx="20" cy="10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  <a:gd name="T8" fmla="*/ 0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2211" y="3419"/>
                <a:ext cx="19" cy="14"/>
              </a:xfrm>
              <a:custGeom>
                <a:avLst/>
                <a:gdLst>
                  <a:gd name="T0" fmla="*/ 2 w 4"/>
                  <a:gd name="T1" fmla="*/ 0 h 3"/>
                  <a:gd name="T2" fmla="*/ 2 w 4"/>
                  <a:gd name="T3" fmla="*/ 0 h 3"/>
                  <a:gd name="T4" fmla="*/ 3 w 4"/>
                  <a:gd name="T5" fmla="*/ 0 h 3"/>
                  <a:gd name="T6" fmla="*/ 3 w 4"/>
                  <a:gd name="T7" fmla="*/ 0 h 3"/>
                  <a:gd name="T8" fmla="*/ 3 w 4"/>
                  <a:gd name="T9" fmla="*/ 0 h 3"/>
                  <a:gd name="T10" fmla="*/ 3 w 4"/>
                  <a:gd name="T11" fmla="*/ 1 h 3"/>
                  <a:gd name="T12" fmla="*/ 3 w 4"/>
                  <a:gd name="T13" fmla="*/ 1 h 3"/>
                  <a:gd name="T14" fmla="*/ 3 w 4"/>
                  <a:gd name="T15" fmla="*/ 1 h 3"/>
                  <a:gd name="T16" fmla="*/ 4 w 4"/>
                  <a:gd name="T17" fmla="*/ 1 h 3"/>
                  <a:gd name="T18" fmla="*/ 3 w 4"/>
                  <a:gd name="T19" fmla="*/ 2 h 3"/>
                  <a:gd name="T20" fmla="*/ 3 w 4"/>
                  <a:gd name="T21" fmla="*/ 2 h 3"/>
                  <a:gd name="T22" fmla="*/ 3 w 4"/>
                  <a:gd name="T23" fmla="*/ 2 h 3"/>
                  <a:gd name="T24" fmla="*/ 3 w 4"/>
                  <a:gd name="T25" fmla="*/ 3 h 3"/>
                  <a:gd name="T26" fmla="*/ 3 w 4"/>
                  <a:gd name="T27" fmla="*/ 3 h 3"/>
                  <a:gd name="T28" fmla="*/ 3 w 4"/>
                  <a:gd name="T29" fmla="*/ 3 h 3"/>
                  <a:gd name="T30" fmla="*/ 2 w 4"/>
                  <a:gd name="T31" fmla="*/ 3 h 3"/>
                  <a:gd name="T32" fmla="*/ 2 w 4"/>
                  <a:gd name="T33" fmla="*/ 3 h 3"/>
                  <a:gd name="T34" fmla="*/ 2 w 4"/>
                  <a:gd name="T35" fmla="*/ 3 h 3"/>
                  <a:gd name="T36" fmla="*/ 1 w 4"/>
                  <a:gd name="T37" fmla="*/ 3 h 3"/>
                  <a:gd name="T38" fmla="*/ 1 w 4"/>
                  <a:gd name="T39" fmla="*/ 3 h 3"/>
                  <a:gd name="T40" fmla="*/ 1 w 4"/>
                  <a:gd name="T41" fmla="*/ 3 h 3"/>
                  <a:gd name="T42" fmla="*/ 1 w 4"/>
                  <a:gd name="T43" fmla="*/ 2 h 3"/>
                  <a:gd name="T44" fmla="*/ 0 w 4"/>
                  <a:gd name="T45" fmla="*/ 2 h 3"/>
                  <a:gd name="T46" fmla="*/ 0 w 4"/>
                  <a:gd name="T47" fmla="*/ 2 h 3"/>
                  <a:gd name="T48" fmla="*/ 0 w 4"/>
                  <a:gd name="T49" fmla="*/ 1 h 3"/>
                  <a:gd name="T50" fmla="*/ 0 w 4"/>
                  <a:gd name="T51" fmla="*/ 1 h 3"/>
                  <a:gd name="T52" fmla="*/ 0 w 4"/>
                  <a:gd name="T53" fmla="*/ 1 h 3"/>
                  <a:gd name="T54" fmla="*/ 1 w 4"/>
                  <a:gd name="T55" fmla="*/ 1 h 3"/>
                  <a:gd name="T56" fmla="*/ 1 w 4"/>
                  <a:gd name="T57" fmla="*/ 0 h 3"/>
                  <a:gd name="T58" fmla="*/ 1 w 4"/>
                  <a:gd name="T59" fmla="*/ 0 h 3"/>
                  <a:gd name="T60" fmla="*/ 1 w 4"/>
                  <a:gd name="T61" fmla="*/ 0 h 3"/>
                  <a:gd name="T62" fmla="*/ 2 w 4"/>
                  <a:gd name="T63" fmla="*/ 0 h 3"/>
                  <a:gd name="T64" fmla="*/ 2 w 4"/>
                  <a:gd name="T65" fmla="*/ 0 h 3"/>
                  <a:gd name="T66" fmla="*/ 2 w 4"/>
                  <a:gd name="T6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2186" y="3394"/>
                <a:ext cx="39" cy="15"/>
              </a:xfrm>
              <a:custGeom>
                <a:avLst/>
                <a:gdLst>
                  <a:gd name="T0" fmla="*/ 0 w 8"/>
                  <a:gd name="T1" fmla="*/ 3 h 3"/>
                  <a:gd name="T2" fmla="*/ 7 w 8"/>
                  <a:gd name="T3" fmla="*/ 3 h 3"/>
                  <a:gd name="T4" fmla="*/ 8 w 8"/>
                  <a:gd name="T5" fmla="*/ 0 h 3"/>
                  <a:gd name="T6" fmla="*/ 2 w 8"/>
                  <a:gd name="T7" fmla="*/ 0 h 3"/>
                  <a:gd name="T8" fmla="*/ 0 w 8"/>
                  <a:gd name="T9" fmla="*/ 3 h 3"/>
                  <a:gd name="T10" fmla="*/ 0 w 8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3">
                    <a:moveTo>
                      <a:pt x="0" y="3"/>
                    </a:moveTo>
                    <a:lnTo>
                      <a:pt x="7" y="3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2026" y="3321"/>
                <a:ext cx="38" cy="24"/>
              </a:xfrm>
              <a:custGeom>
                <a:avLst/>
                <a:gdLst>
                  <a:gd name="T0" fmla="*/ 0 w 8"/>
                  <a:gd name="T1" fmla="*/ 4 h 5"/>
                  <a:gd name="T2" fmla="*/ 3 w 8"/>
                  <a:gd name="T3" fmla="*/ 5 h 5"/>
                  <a:gd name="T4" fmla="*/ 6 w 8"/>
                  <a:gd name="T5" fmla="*/ 5 h 5"/>
                  <a:gd name="T6" fmla="*/ 8 w 8"/>
                  <a:gd name="T7" fmla="*/ 2 h 5"/>
                  <a:gd name="T8" fmla="*/ 5 w 8"/>
                  <a:gd name="T9" fmla="*/ 0 h 5"/>
                  <a:gd name="T10" fmla="*/ 1 w 8"/>
                  <a:gd name="T11" fmla="*/ 2 h 5"/>
                  <a:gd name="T12" fmla="*/ 0 w 8"/>
                  <a:gd name="T13" fmla="*/ 4 h 5"/>
                  <a:gd name="T14" fmla="*/ 0 w 8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0" y="4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8" y="2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991" y="3321"/>
                <a:ext cx="20" cy="24"/>
              </a:xfrm>
              <a:custGeom>
                <a:avLst/>
                <a:gdLst>
                  <a:gd name="T0" fmla="*/ 0 w 4"/>
                  <a:gd name="T1" fmla="*/ 5 h 5"/>
                  <a:gd name="T2" fmla="*/ 4 w 4"/>
                  <a:gd name="T3" fmla="*/ 2 h 5"/>
                  <a:gd name="T4" fmla="*/ 4 w 4"/>
                  <a:gd name="T5" fmla="*/ 0 h 5"/>
                  <a:gd name="T6" fmla="*/ 0 w 4"/>
                  <a:gd name="T7" fmla="*/ 4 h 5"/>
                  <a:gd name="T8" fmla="*/ 0 w 4"/>
                  <a:gd name="T9" fmla="*/ 5 h 5"/>
                  <a:gd name="T10" fmla="*/ 0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4" y="2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2128" y="3360"/>
                <a:ext cx="39" cy="34"/>
              </a:xfrm>
              <a:custGeom>
                <a:avLst/>
                <a:gdLst>
                  <a:gd name="T0" fmla="*/ 3 w 8"/>
                  <a:gd name="T1" fmla="*/ 7 h 7"/>
                  <a:gd name="T2" fmla="*/ 8 w 8"/>
                  <a:gd name="T3" fmla="*/ 7 h 7"/>
                  <a:gd name="T4" fmla="*/ 8 w 8"/>
                  <a:gd name="T5" fmla="*/ 4 h 7"/>
                  <a:gd name="T6" fmla="*/ 4 w 8"/>
                  <a:gd name="T7" fmla="*/ 0 h 7"/>
                  <a:gd name="T8" fmla="*/ 0 w 8"/>
                  <a:gd name="T9" fmla="*/ 2 h 7"/>
                  <a:gd name="T10" fmla="*/ 3 w 8"/>
                  <a:gd name="T11" fmla="*/ 7 h 7"/>
                  <a:gd name="T12" fmla="*/ 3 w 8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3" y="7"/>
                    </a:moveTo>
                    <a:lnTo>
                      <a:pt x="8" y="7"/>
                    </a:lnTo>
                    <a:lnTo>
                      <a:pt x="8" y="4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3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08066" eaLnBrk="0" hangingPunct="0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88" name="Text Box 78"/>
          <p:cNvSpPr txBox="1">
            <a:spLocks noChangeArrowheads="1"/>
          </p:cNvSpPr>
          <p:nvPr/>
        </p:nvSpPr>
        <p:spPr bwMode="auto">
          <a:xfrm>
            <a:off x="4089399" y="5562601"/>
            <a:ext cx="1058303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/>
        </p:spPr>
        <p:txBody>
          <a:bodyPr wrap="none">
            <a:spAutoFit/>
          </a:bodyPr>
          <a:lstStyle/>
          <a:p>
            <a:pPr defTabSz="808066" eaLnBrk="0" hangingPunct="0">
              <a:defRPr/>
            </a:pPr>
            <a:r>
              <a:rPr lang="en-US" sz="1200" dirty="0">
                <a:solidFill>
                  <a:srgbClr val="7F7F7F"/>
                </a:solidFill>
                <a:latin typeface="Arial" charset="0"/>
              </a:rPr>
              <a:t>15% – &lt;25%</a:t>
            </a:r>
          </a:p>
        </p:txBody>
      </p:sp>
      <p:sp>
        <p:nvSpPr>
          <p:cNvPr id="89" name="Rectangle 79"/>
          <p:cNvSpPr>
            <a:spLocks noChangeArrowheads="1"/>
          </p:cNvSpPr>
          <p:nvPr/>
        </p:nvSpPr>
        <p:spPr bwMode="auto">
          <a:xfrm>
            <a:off x="3962401" y="5640058"/>
            <a:ext cx="198817" cy="234937"/>
          </a:xfrm>
          <a:prstGeom prst="rect">
            <a:avLst/>
          </a:prstGeom>
          <a:solidFill>
            <a:srgbClr val="9BBB5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defTabSz="808066" eaLnBrk="0" hangingPunct="0">
              <a:defRPr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" name="Rectangle 80"/>
          <p:cNvSpPr>
            <a:spLocks noChangeArrowheads="1"/>
          </p:cNvSpPr>
          <p:nvPr/>
        </p:nvSpPr>
        <p:spPr bwMode="auto">
          <a:xfrm>
            <a:off x="5181601" y="5640058"/>
            <a:ext cx="198817" cy="234937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defTabSz="808066" eaLnBrk="0" hangingPunct="0">
              <a:defRPr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" name="Rectangle 81"/>
          <p:cNvSpPr>
            <a:spLocks noChangeArrowheads="1"/>
          </p:cNvSpPr>
          <p:nvPr/>
        </p:nvSpPr>
        <p:spPr bwMode="auto">
          <a:xfrm>
            <a:off x="6430584" y="5640058"/>
            <a:ext cx="198817" cy="23493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defTabSz="808066" eaLnBrk="0" hangingPunct="0">
              <a:defRPr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" name="Text Box 78"/>
          <p:cNvSpPr txBox="1">
            <a:spLocks noChangeArrowheads="1"/>
          </p:cNvSpPr>
          <p:nvPr/>
        </p:nvSpPr>
        <p:spPr bwMode="auto">
          <a:xfrm>
            <a:off x="5342467" y="5562601"/>
            <a:ext cx="1058303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808066" eaLnBrk="0" hangingPunct="0">
              <a:defRPr/>
            </a:pPr>
            <a:r>
              <a:rPr lang="en-US" sz="1200" dirty="0">
                <a:solidFill>
                  <a:srgbClr val="7F7F7F"/>
                </a:solidFill>
                <a:latin typeface="Arial" charset="0"/>
              </a:rPr>
              <a:t>25% – &lt;30%</a:t>
            </a:r>
          </a:p>
        </p:txBody>
      </p:sp>
      <p:sp>
        <p:nvSpPr>
          <p:cNvPr id="93" name="Text Box 78"/>
          <p:cNvSpPr txBox="1">
            <a:spLocks noChangeArrowheads="1"/>
          </p:cNvSpPr>
          <p:nvPr/>
        </p:nvSpPr>
        <p:spPr bwMode="auto">
          <a:xfrm>
            <a:off x="6578601" y="5562601"/>
            <a:ext cx="1058303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808066" eaLnBrk="0" hangingPunct="0">
              <a:defRPr/>
            </a:pPr>
            <a:r>
              <a:rPr lang="en-US" sz="1200" dirty="0">
                <a:solidFill>
                  <a:srgbClr val="7F7F7F"/>
                </a:solidFill>
                <a:latin typeface="Arial" charset="0"/>
              </a:rPr>
              <a:t>30% – &lt;35%</a:t>
            </a:r>
          </a:p>
        </p:txBody>
      </p:sp>
      <p:sp>
        <p:nvSpPr>
          <p:cNvPr id="94" name="Rectangle 81"/>
          <p:cNvSpPr>
            <a:spLocks noChangeArrowheads="1"/>
          </p:cNvSpPr>
          <p:nvPr/>
        </p:nvSpPr>
        <p:spPr bwMode="auto">
          <a:xfrm>
            <a:off x="7696201" y="5640058"/>
            <a:ext cx="198817" cy="234937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defTabSz="808066" eaLnBrk="0" hangingPunct="0">
              <a:defRPr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5" name="Text Box 78"/>
          <p:cNvSpPr txBox="1">
            <a:spLocks noChangeArrowheads="1"/>
          </p:cNvSpPr>
          <p:nvPr/>
        </p:nvSpPr>
        <p:spPr bwMode="auto">
          <a:xfrm>
            <a:off x="7844218" y="5562601"/>
            <a:ext cx="575799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808066" eaLnBrk="0" hangingPunct="0">
              <a:defRPr/>
            </a:pPr>
            <a:r>
              <a:rPr lang="en-US" sz="1200" dirty="0">
                <a:solidFill>
                  <a:srgbClr val="7F7F7F"/>
                </a:solidFill>
                <a:latin typeface="Arial" charset="0"/>
              </a:rPr>
              <a:t>≤35%</a:t>
            </a:r>
          </a:p>
        </p:txBody>
      </p:sp>
    </p:spTree>
    <p:extLst>
      <p:ext uri="{BB962C8B-B14F-4D97-AF65-F5344CB8AC3E}">
        <p14:creationId xmlns:p14="http://schemas.microsoft.com/office/powerpoint/2010/main" val="27568831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00200" y="279401"/>
            <a:ext cx="6096000" cy="841905"/>
          </a:xfrm>
        </p:spPr>
        <p:txBody>
          <a:bodyPr>
            <a:noAutofit/>
          </a:bodyPr>
          <a:lstStyle/>
          <a:p>
            <a:r>
              <a:rPr lang="en-US" altLang="en-US" sz="2400" b="1" dirty="0">
                <a:solidFill>
                  <a:srgbClr val="FFA300"/>
                </a:solidFill>
                <a:latin typeface="Museo Sans 300" charset="0"/>
              </a:rPr>
              <a:t>Shaklee 180™ Program is Design to…</a:t>
            </a:r>
            <a:endParaRPr lang="en-US" altLang="en-US" sz="2400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114800" y="1951760"/>
            <a:ext cx="4343400" cy="3509241"/>
          </a:xfrm>
          <a:prstGeom prst="rect">
            <a:avLst/>
          </a:prstGeom>
          <a:noFill/>
          <a:ln>
            <a:noFill/>
          </a:ln>
          <a:extLst/>
        </p:spPr>
        <p:txBody>
          <a:bodyPr lIns="109150" tIns="54598" rIns="109150" bIns="54598"/>
          <a:lstStyle/>
          <a:p>
            <a:pPr marL="228600" indent="-228600" defTabSz="54285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Tx/>
              <a:buChar char="•"/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MS PGothic" pitchFamily="34" charset="-128"/>
              </a:rPr>
              <a:t>KEEP MUSCLE</a:t>
            </a:r>
          </a:p>
          <a:p>
            <a:pPr marL="228600" indent="-228600" defTabSz="54285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Tx/>
              <a:buChar char="•"/>
              <a:defRPr/>
            </a:pP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MS PGothic" pitchFamily="34" charset="-128"/>
            </a:endParaRPr>
          </a:p>
          <a:p>
            <a:pPr marL="228600" indent="-228600" defTabSz="54285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Tx/>
              <a:buChar char="•"/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MS PGothic" pitchFamily="34" charset="-128"/>
              </a:rPr>
              <a:t>PROTECT METABOLISM</a:t>
            </a:r>
          </a:p>
          <a:p>
            <a:pPr marL="228600" indent="-228600" defTabSz="54285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MS PGothic" pitchFamily="34" charset="-128"/>
              </a:rPr>
              <a:t>      (Muscle  = Metabolism)</a:t>
            </a:r>
          </a:p>
          <a:p>
            <a:pPr marL="228600" indent="-228600" defTabSz="54285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Tx/>
              <a:buChar char="•"/>
              <a:defRPr/>
            </a:pP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MS PGothic" pitchFamily="34" charset="-128"/>
            </a:endParaRPr>
          </a:p>
          <a:p>
            <a:pPr marL="228600" indent="-228600" defTabSz="54285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Tx/>
              <a:buChar char="•"/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MS PGothic" pitchFamily="34" charset="-128"/>
              </a:rPr>
              <a:t>Enhanced fat loss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MS PGothic" pitchFamily="34" charset="-128"/>
                <a:sym typeface="Wingdings" pitchFamily="2" charset="2"/>
              </a:rPr>
              <a:t> </a:t>
            </a:r>
            <a:b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MS PGothic" pitchFamily="34" charset="-128"/>
                <a:sym typeface="Wingdings" pitchFamily="2" charset="2"/>
              </a:rPr>
            </a:b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MS PGothic" pitchFamily="34" charset="-128"/>
                <a:sym typeface="Wingdings" pitchFamily="2" charset="2"/>
              </a:rPr>
              <a:t>quality weight and inch loss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MS PGothic" pitchFamily="34" charset="-128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1" y="5519727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Typical Diets </a:t>
            </a:r>
          </a:p>
          <a:p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Lose Fat and Muscle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3473" y="5519727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Shaklee 180 with </a:t>
            </a:r>
            <a:r>
              <a:rPr lang="en-US" sz="9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Leucine</a:t>
            </a:r>
            <a:endParaRPr lang="en-US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Designed to help you  lose fat</a:t>
            </a:r>
          </a:p>
        </p:txBody>
      </p:sp>
      <p:pic>
        <p:nvPicPr>
          <p:cNvPr id="2" name="Picture 1" descr="Body_Fat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1"/>
            <a:ext cx="2667000" cy="375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627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2" t="21691" r="25000" b="17404"/>
          <a:stretch>
            <a:fillRect/>
          </a:stretch>
        </p:blipFill>
        <p:spPr bwMode="auto">
          <a:xfrm>
            <a:off x="685800" y="381000"/>
            <a:ext cx="7924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778" t="21193" r="26852" b="14609"/>
          <a:stretch>
            <a:fillRect/>
          </a:stretch>
        </p:blipFill>
        <p:spPr bwMode="auto">
          <a:xfrm>
            <a:off x="838200" y="533399"/>
            <a:ext cx="7696200" cy="551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52" t="24160" r="24074" b="16581"/>
          <a:stretch>
            <a:fillRect/>
          </a:stretch>
        </p:blipFill>
        <p:spPr bwMode="auto">
          <a:xfrm>
            <a:off x="533400" y="533400"/>
            <a:ext cx="8153400" cy="553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21875" t="16461" r="32292" b="135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61" b="61"/>
          <a:stretch>
            <a:fillRect/>
          </a:stretch>
        </p:blipFill>
        <p:spPr/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730" t="8405" r="16667" b="54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7ECC341-C58D-4285-9B24-74FCF87AD9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09" b="30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101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C34BADF-BBBA-43DC-B3E6-011909DE31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09" b="30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560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000" t="15929" r="23148" b="31396"/>
          <a:stretch>
            <a:fillRect/>
          </a:stretch>
        </p:blipFill>
        <p:spPr bwMode="auto">
          <a:xfrm>
            <a:off x="685800" y="609600"/>
            <a:ext cx="8153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000" t="21399" r="25926" b="20988"/>
          <a:stretch>
            <a:fillRect/>
          </a:stretch>
        </p:blipFill>
        <p:spPr bwMode="auto">
          <a:xfrm>
            <a:off x="685799" y="533400"/>
            <a:ext cx="7961811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704" t="25806" r="26852" b="14935"/>
          <a:stretch>
            <a:fillRect/>
          </a:stretch>
        </p:blipFill>
        <p:spPr bwMode="auto">
          <a:xfrm>
            <a:off x="609600" y="457200"/>
            <a:ext cx="78486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7500" t="22963" r="28333" b="140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5-416_2015_OppPres_p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304800"/>
            <a:ext cx="821055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5747" r="862" b="68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4EAB-8A8A-4A8A-B150-0B264E3A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37DF1-9B11-4187-8985-A9EABD59B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AA0E8-CBAC-46C2-A275-B22211C88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2" t="29999" r="15837" b="16667"/>
          <a:stretch/>
        </p:blipFill>
        <p:spPr>
          <a:xfrm>
            <a:off x="76200" y="0"/>
            <a:ext cx="906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778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4286" t="9143" r="17619" b="4762"/>
          <a:stretch>
            <a:fillRect/>
          </a:stretch>
        </p:blipFill>
        <p:spPr bwMode="auto">
          <a:xfrm>
            <a:off x="0" y="0"/>
            <a:ext cx="9215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000" t="20868" r="25926" b="28103"/>
          <a:stretch>
            <a:fillRect/>
          </a:stretch>
        </p:blipFill>
        <p:spPr bwMode="auto">
          <a:xfrm>
            <a:off x="762000" y="533399"/>
            <a:ext cx="7772400" cy="525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26" t="25806" r="27778" b="16581"/>
          <a:stretch>
            <a:fillRect/>
          </a:stretch>
        </p:blipFill>
        <p:spPr bwMode="auto">
          <a:xfrm>
            <a:off x="457200" y="533400"/>
            <a:ext cx="8153400" cy="570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000" t="16752" r="25926" b="25635"/>
          <a:stretch>
            <a:fillRect/>
          </a:stretch>
        </p:blipFill>
        <p:spPr bwMode="auto">
          <a:xfrm>
            <a:off x="457200" y="609599"/>
            <a:ext cx="8382000" cy="553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26" t="17575" r="24074" b="21519"/>
          <a:stretch>
            <a:fillRect/>
          </a:stretch>
        </p:blipFill>
        <p:spPr bwMode="auto">
          <a:xfrm>
            <a:off x="533400" y="533400"/>
            <a:ext cx="8229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000" t="26629" r="25000" b="15758"/>
          <a:stretch>
            <a:fillRect/>
          </a:stretch>
        </p:blipFill>
        <p:spPr bwMode="auto">
          <a:xfrm>
            <a:off x="457200" y="533399"/>
            <a:ext cx="8305800" cy="538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26" t="26629" r="25926" b="15758"/>
          <a:stretch>
            <a:fillRect/>
          </a:stretch>
        </p:blipFill>
        <p:spPr bwMode="auto">
          <a:xfrm>
            <a:off x="762000" y="533400"/>
            <a:ext cx="7924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26" t="22514" r="26852" b="16581"/>
          <a:stretch>
            <a:fillRect/>
          </a:stretch>
        </p:blipFill>
        <p:spPr bwMode="auto">
          <a:xfrm>
            <a:off x="457200" y="685800"/>
            <a:ext cx="7924800" cy="574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6053138"/>
            <a:ext cx="9144000" cy="8191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folHlink"/>
              </a:solidFill>
            </a:endParaRPr>
          </a:p>
        </p:txBody>
      </p:sp>
      <p:pic>
        <p:nvPicPr>
          <p:cNvPr id="19459" name="Picture 3" descr="mountain_comp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5775"/>
            <a:ext cx="9144000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85763" y="784225"/>
            <a:ext cx="8447087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i="1">
                <a:solidFill>
                  <a:srgbClr val="CF9C0D"/>
                </a:solidFill>
              </a:rPr>
              <a:t>You would need to spend over </a:t>
            </a:r>
            <a:r>
              <a:rPr lang="en-US" sz="2600" b="1" i="1">
                <a:solidFill>
                  <a:srgbClr val="CF9C0D"/>
                </a:solidFill>
              </a:rPr>
              <a:t>$3,400</a:t>
            </a:r>
            <a:r>
              <a:rPr lang="en-US" sz="2600" i="1">
                <a:solidFill>
                  <a:srgbClr val="CF9C0D"/>
                </a:solidFill>
              </a:rPr>
              <a:t> to get the        same cleaning power from major name brands!*</a:t>
            </a:r>
            <a:r>
              <a:rPr lang="en-US" sz="2600" i="1">
                <a:solidFill>
                  <a:srgbClr val="EAB00E"/>
                </a:solidFill>
              </a:rPr>
              <a:t> 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0" y="200025"/>
            <a:ext cx="91440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rgbClr val="466B2D"/>
                </a:solidFill>
              </a:rPr>
              <a:t>		</a:t>
            </a:r>
            <a:r>
              <a:rPr lang="en-US" sz="4000">
                <a:solidFill>
                  <a:srgbClr val="4D4D4D"/>
                </a:solidFill>
              </a:rPr>
              <a:t>      </a:t>
            </a:r>
            <a:r>
              <a:rPr lang="en-US" sz="4000">
                <a:solidFill>
                  <a:srgbClr val="466B2D"/>
                </a:solidFill>
              </a:rPr>
              <a:t>STARTER KIT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5019675" y="5956300"/>
            <a:ext cx="41243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00">
                <a:solidFill>
                  <a:srgbClr val="4D4D4D"/>
                </a:solidFill>
              </a:rPr>
              <a:t>*Based on number of uses per label directions</a:t>
            </a:r>
            <a:r>
              <a:rPr lang="en-US" sz="1700">
                <a:solidFill>
                  <a:srgbClr val="4D4D4D"/>
                </a:solidFill>
              </a:rPr>
              <a:t>.</a:t>
            </a:r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>
            <a:off x="0" y="1782763"/>
            <a:ext cx="3995738" cy="1581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4E7632"/>
            </a:solidFill>
            <a:round/>
            <a:headEnd/>
            <a:tailEnd/>
          </a:ln>
          <a:effectLst/>
        </p:spPr>
        <p:txBody>
          <a:bodyPr rIns="0" anchor="ctr"/>
          <a:lstStyle/>
          <a:p>
            <a:pPr algn="l">
              <a:buSzPct val="70000"/>
              <a:buFont typeface="Wingdings" pitchFamily="2" charset="2"/>
              <a:buChar char="§"/>
            </a:pP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 60 Bottles of Fantastik</a:t>
            </a:r>
            <a:r>
              <a:rPr lang="en-US" altLang="ja-JP" sz="1600" baseline="30000">
                <a:solidFill>
                  <a:srgbClr val="466B2D"/>
                </a:solidFill>
                <a:ea typeface="MS PGothic" pitchFamily="34" charset="-128"/>
              </a:rPr>
              <a:t>®</a:t>
            </a: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, 32 oz.</a:t>
            </a:r>
          </a:p>
          <a:p>
            <a:pPr algn="l">
              <a:buSzPct val="70000"/>
              <a:buFont typeface="Wingdings" pitchFamily="2" charset="2"/>
              <a:buChar char="§"/>
            </a:pP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 32 Bottles of Mop ‘n Glo</a:t>
            </a:r>
            <a:r>
              <a:rPr lang="en-US" altLang="ja-JP" sz="1600" baseline="30000">
                <a:solidFill>
                  <a:srgbClr val="466B2D"/>
                </a:solidFill>
                <a:ea typeface="MS PGothic" pitchFamily="34" charset="-128"/>
              </a:rPr>
              <a:t>®</a:t>
            </a: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, 32 oz.</a:t>
            </a:r>
          </a:p>
          <a:p>
            <a:pPr algn="l">
              <a:buSzPct val="70000"/>
              <a:buFont typeface="Wingdings" pitchFamily="2" charset="2"/>
              <a:buChar char="§"/>
            </a:pP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 728 Bottles of Windex</a:t>
            </a:r>
            <a:r>
              <a:rPr lang="en-US" altLang="ja-JP" sz="1600" baseline="30000">
                <a:solidFill>
                  <a:srgbClr val="466B2D"/>
                </a:solidFill>
                <a:ea typeface="MS PGothic" pitchFamily="34" charset="-128"/>
              </a:rPr>
              <a:t>®</a:t>
            </a: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, 26 oz.</a:t>
            </a:r>
          </a:p>
          <a:p>
            <a:pPr algn="l">
              <a:buSzPct val="70000"/>
              <a:buFont typeface="Wingdings" pitchFamily="2" charset="2"/>
              <a:buChar char="§"/>
            </a:pP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 1 Bottle of Woolite</a:t>
            </a:r>
            <a:r>
              <a:rPr lang="en-US" altLang="ja-JP" sz="1600" baseline="30000">
                <a:solidFill>
                  <a:srgbClr val="466B2D"/>
                </a:solidFill>
                <a:ea typeface="MS PGothic" pitchFamily="34" charset="-128"/>
              </a:rPr>
              <a:t>®</a:t>
            </a: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, 50 oz.</a:t>
            </a:r>
          </a:p>
          <a:p>
            <a:pPr algn="l">
              <a:buSzPct val="70000"/>
              <a:buFont typeface="Wingdings" pitchFamily="2" charset="2"/>
              <a:buChar char="§"/>
            </a:pP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 1 Container of Clorox</a:t>
            </a:r>
            <a:r>
              <a:rPr lang="en-US" altLang="ja-JP" sz="1600" baseline="30000">
                <a:solidFill>
                  <a:srgbClr val="466B2D"/>
                </a:solidFill>
                <a:ea typeface="MS PGothic" pitchFamily="34" charset="-128"/>
              </a:rPr>
              <a:t>®</a:t>
            </a: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 Wipes</a:t>
            </a:r>
          </a:p>
          <a:p>
            <a:pPr algn="l"/>
            <a:endParaRPr lang="en-US" sz="1400">
              <a:solidFill>
                <a:srgbClr val="466B2D"/>
              </a:solidFill>
            </a:endParaRPr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>
            <a:off x="5148263" y="1798638"/>
            <a:ext cx="3995737" cy="1581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4E7632"/>
            </a:solidFill>
            <a:round/>
            <a:headEnd/>
            <a:tailEnd/>
          </a:ln>
          <a:effectLst/>
        </p:spPr>
        <p:txBody>
          <a:bodyPr rIns="0" anchor="ctr"/>
          <a:lstStyle/>
          <a:p>
            <a:pPr algn="l">
              <a:buSzPct val="70000"/>
              <a:buFont typeface="Wingdings" pitchFamily="2" charset="2"/>
              <a:buChar char="§"/>
            </a:pP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 1 Bottle of Soft Scrub</a:t>
            </a:r>
            <a:r>
              <a:rPr lang="en-US" altLang="ja-JP" sz="1600" baseline="30000">
                <a:solidFill>
                  <a:srgbClr val="466B2D"/>
                </a:solidFill>
                <a:ea typeface="MS PGothic" pitchFamily="34" charset="-128"/>
              </a:rPr>
              <a:t>®</a:t>
            </a:r>
            <a:endParaRPr lang="en-US" altLang="ja-JP" sz="1600">
              <a:solidFill>
                <a:srgbClr val="466B2D"/>
              </a:solidFill>
              <a:ea typeface="MS PGothic" pitchFamily="34" charset="-128"/>
            </a:endParaRPr>
          </a:p>
          <a:p>
            <a:pPr algn="l">
              <a:buSzPct val="70000"/>
              <a:buFont typeface="Wingdings" pitchFamily="2" charset="2"/>
              <a:buChar char="§"/>
            </a:pP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 2.5 Boxes of Cascade</a:t>
            </a:r>
            <a:r>
              <a:rPr lang="en-US" altLang="ja-JP" sz="1600" baseline="30000">
                <a:solidFill>
                  <a:srgbClr val="466B2D"/>
                </a:solidFill>
                <a:ea typeface="MS PGothic" pitchFamily="34" charset="-128"/>
              </a:rPr>
              <a:t>®</a:t>
            </a: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, 45 oz.</a:t>
            </a:r>
          </a:p>
          <a:p>
            <a:pPr algn="l">
              <a:buSzPct val="70000"/>
              <a:buFont typeface="Wingdings" pitchFamily="2" charset="2"/>
              <a:buChar char="§"/>
            </a:pP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 2 Boxes of Tide</a:t>
            </a:r>
            <a:r>
              <a:rPr lang="en-US" altLang="ja-JP" sz="1600" baseline="30000">
                <a:solidFill>
                  <a:srgbClr val="466B2D"/>
                </a:solidFill>
                <a:ea typeface="MS PGothic" pitchFamily="34" charset="-128"/>
              </a:rPr>
              <a:t>®</a:t>
            </a: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, 50 oz.</a:t>
            </a:r>
          </a:p>
          <a:p>
            <a:pPr algn="l">
              <a:buSzPct val="70000"/>
              <a:buFont typeface="Wingdings" pitchFamily="2" charset="2"/>
              <a:buChar char="§"/>
            </a:pP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 3 Bottles of Downy</a:t>
            </a:r>
            <a:r>
              <a:rPr lang="en-US" altLang="ja-JP" sz="1600" baseline="30000">
                <a:solidFill>
                  <a:srgbClr val="466B2D"/>
                </a:solidFill>
                <a:ea typeface="MS PGothic" pitchFamily="34" charset="-128"/>
              </a:rPr>
              <a:t>®</a:t>
            </a: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, 20 oz.</a:t>
            </a:r>
          </a:p>
          <a:p>
            <a:pPr algn="l">
              <a:buSzPct val="70000"/>
              <a:buFont typeface="Wingdings" pitchFamily="2" charset="2"/>
              <a:buChar char="§"/>
            </a:pPr>
            <a:r>
              <a:rPr lang="en-US" altLang="ja-JP" sz="1600">
                <a:solidFill>
                  <a:srgbClr val="466B2D"/>
                </a:solidFill>
                <a:ea typeface="MS PGothic" pitchFamily="34" charset="-128"/>
              </a:rPr>
              <a:t> 1 Box of Bounce</a:t>
            </a:r>
            <a:r>
              <a:rPr lang="en-US" altLang="ja-JP" sz="1600" baseline="30000">
                <a:solidFill>
                  <a:srgbClr val="466B2D"/>
                </a:solidFill>
                <a:ea typeface="MS PGothic" pitchFamily="34" charset="-128"/>
              </a:rPr>
              <a:t>®</a:t>
            </a:r>
            <a:endParaRPr lang="en-US" sz="1600" baseline="30000">
              <a:solidFill>
                <a:srgbClr val="466B2D"/>
              </a:solidFill>
            </a:endParaRPr>
          </a:p>
          <a:p>
            <a:pPr algn="l"/>
            <a:endParaRPr lang="en-US" sz="1400">
              <a:solidFill>
                <a:srgbClr val="466B2D"/>
              </a:solidFill>
            </a:endParaRPr>
          </a:p>
        </p:txBody>
      </p:sp>
      <p:pic>
        <p:nvPicPr>
          <p:cNvPr id="19465" name="Picture 11" descr="GetClean®_3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600" y="342900"/>
            <a:ext cx="2781300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3188" y="6040438"/>
            <a:ext cx="8193087" cy="817562"/>
            <a:chOff x="65" y="3805"/>
            <a:chExt cx="5161" cy="515"/>
          </a:xfrm>
        </p:grpSpPr>
        <p:pic>
          <p:nvPicPr>
            <p:cNvPr id="19467" name="Picture 13" descr="GetClean_SafeForYou_WHITE cop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" y="3805"/>
              <a:ext cx="5161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8" name="Rectangle 14"/>
            <p:cNvSpPr>
              <a:spLocks noChangeArrowheads="1"/>
            </p:cNvSpPr>
            <p:nvPr/>
          </p:nvSpPr>
          <p:spPr bwMode="auto">
            <a:xfrm>
              <a:off x="1791" y="3888"/>
              <a:ext cx="165" cy="183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folHlink"/>
                </a:solidFill>
              </a:endParaRPr>
            </a:p>
          </p:txBody>
        </p:sp>
        <p:sp>
          <p:nvSpPr>
            <p:cNvPr id="19469" name="Text Box 15"/>
            <p:cNvSpPr txBox="1">
              <a:spLocks noChangeArrowheads="1"/>
            </p:cNvSpPr>
            <p:nvPr/>
          </p:nvSpPr>
          <p:spPr bwMode="auto">
            <a:xfrm>
              <a:off x="1743" y="3902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cs typeface="Times New Roman" pitchFamily="18" charset="0"/>
                </a:rPr>
                <a:t>®</a:t>
              </a:r>
            </a:p>
          </p:txBody>
        </p:sp>
        <p:sp>
          <p:nvSpPr>
            <p:cNvPr id="19470" name="Rectangle 16"/>
            <p:cNvSpPr>
              <a:spLocks noChangeArrowheads="1"/>
            </p:cNvSpPr>
            <p:nvPr/>
          </p:nvSpPr>
          <p:spPr bwMode="auto">
            <a:xfrm>
              <a:off x="4926" y="3957"/>
              <a:ext cx="147" cy="204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folHlink"/>
                </a:solidFill>
              </a:endParaRPr>
            </a:p>
          </p:txBody>
        </p:sp>
        <p:sp>
          <p:nvSpPr>
            <p:cNvPr id="19471" name="Text Box 17"/>
            <p:cNvSpPr txBox="1">
              <a:spLocks noChangeArrowheads="1"/>
            </p:cNvSpPr>
            <p:nvPr/>
          </p:nvSpPr>
          <p:spPr bwMode="auto">
            <a:xfrm>
              <a:off x="4881" y="3989"/>
              <a:ext cx="23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cs typeface="Times New Roman" pitchFamily="18" charset="0"/>
                </a:rPr>
                <a:t>®</a:t>
              </a:r>
            </a:p>
          </p:txBody>
        </p:sp>
      </p:grp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9650-presscdn-0-14.pagely.netdna-cdn.com/wp-content/uploads/2017/08/7products.png"/>
          <p:cNvPicPr>
            <a:picLocks noChangeAspect="1" noChangeArrowheads="1"/>
          </p:cNvPicPr>
          <p:nvPr/>
        </p:nvPicPr>
        <p:blipFill>
          <a:blip r:embed="rId2" cstate="print"/>
          <a:srcRect l="86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9650-presscdn-0-14.pagely.netdna-cdn.com/wp-content/uploads/2017/08/PERFORMANCE_pack_comparison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0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 l="21739" t="24348" r="30435" b="234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 l="19943" t="20513" r="13818" b="23647"/>
          <a:stretch>
            <a:fillRect/>
          </a:stretch>
        </p:blipFill>
        <p:spPr bwMode="auto">
          <a:xfrm>
            <a:off x="-1" y="0"/>
            <a:ext cx="91113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 l="19943" t="20513" r="13818" b="22507"/>
          <a:stretch>
            <a:fillRect/>
          </a:stretch>
        </p:blipFill>
        <p:spPr bwMode="auto">
          <a:xfrm>
            <a:off x="0" y="0"/>
            <a:ext cx="90708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26324" t="4898" r="30096" b="9129"/>
          <a:stretch>
            <a:fillRect/>
          </a:stretch>
        </p:blipFill>
        <p:spPr bwMode="auto">
          <a:xfrm>
            <a:off x="381000" y="0"/>
            <a:ext cx="830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5-416_2015_OppPres_p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704" t="24160" r="27778" b="23165"/>
          <a:stretch>
            <a:fillRect/>
          </a:stretch>
        </p:blipFill>
        <p:spPr bwMode="auto">
          <a:xfrm>
            <a:off x="762000" y="457200"/>
            <a:ext cx="7848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20E61-63C5-41A0-9236-0087CC3EB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1186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260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408" t="20868" r="32407" b="19873"/>
          <a:stretch>
            <a:fillRect/>
          </a:stretch>
        </p:blipFill>
        <p:spPr bwMode="auto">
          <a:xfrm>
            <a:off x="838200" y="685800"/>
            <a:ext cx="7315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A8D5AA-5893-45CC-9100-7B4B7BD43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461" t="6231" r="4206" b="165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835" t="12536" r="22365" b="42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971" t="11595" r="23188" b="3768"/>
          <a:stretch>
            <a:fillRect/>
          </a:stretch>
        </p:blipFill>
        <p:spPr bwMode="auto">
          <a:xfrm>
            <a:off x="0" y="0"/>
            <a:ext cx="876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280" t="17850" r="8411" b="88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7355"/>
          <a:stretch>
            <a:fillRect/>
          </a:stretch>
        </p:blipFill>
        <p:spPr bwMode="auto">
          <a:xfrm>
            <a:off x="0" y="838200"/>
            <a:ext cx="8458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" y="6288833"/>
            <a:ext cx="272921" cy="3732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065" t="11924" r="21409" b="4607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76595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630" t="14815" r="19312" b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740" t="20868" r="26852" b="19873"/>
          <a:stretch>
            <a:fillRect/>
          </a:stretch>
        </p:blipFill>
        <p:spPr bwMode="auto">
          <a:xfrm>
            <a:off x="609600" y="533400"/>
            <a:ext cx="7958666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7077" t="13115" r="34426" b="4918"/>
          <a:stretch>
            <a:fillRect/>
          </a:stretch>
        </p:blipFill>
        <p:spPr bwMode="auto">
          <a:xfrm>
            <a:off x="990600" y="0"/>
            <a:ext cx="731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065" t="13008" r="18699" b="46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6801" t="21505" r="31452" b="19355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4_OppPres_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228600"/>
            <a:ext cx="8315324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23495" t="22840" r="16898" b="12140"/>
          <a:stretch>
            <a:fillRect/>
          </a:stretch>
        </p:blipFill>
        <p:spPr bwMode="auto">
          <a:xfrm>
            <a:off x="228600" y="228600"/>
            <a:ext cx="847725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Placeholder 3" descr="ThinkstockPhotos-154270811.jpe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243" name="Title 2"/>
          <p:cNvSpPr>
            <a:spLocks noGrp="1"/>
          </p:cNvSpPr>
          <p:nvPr>
            <p:ph type="title" idx="4294967295"/>
          </p:nvPr>
        </p:nvSpPr>
        <p:spPr>
          <a:xfrm>
            <a:off x="3637360" y="3363913"/>
            <a:ext cx="5120878" cy="1924050"/>
          </a:xfrm>
        </p:spPr>
        <p:txBody>
          <a:bodyPr>
            <a:normAutofit fontScale="90000"/>
          </a:bodyPr>
          <a:lstStyle/>
          <a:p>
            <a:pPr algn="r" defTabSz="608013"/>
            <a:r>
              <a:rPr lang="en-US" sz="5300" b="1">
                <a:solidFill>
                  <a:schemeClr val="bg1"/>
                </a:solidFill>
              </a:rPr>
              <a:t>2017 DREAM TRIP</a:t>
            </a:r>
            <a:br>
              <a:rPr lang="en-US" sz="5300" b="1">
                <a:solidFill>
                  <a:schemeClr val="bg1"/>
                </a:solidFill>
              </a:rPr>
            </a:br>
            <a:r>
              <a:rPr lang="en-US" sz="5300" b="1">
                <a:solidFill>
                  <a:schemeClr val="bg1"/>
                </a:solidFill>
              </a:rPr>
              <a:t>Playa del Carmen</a:t>
            </a:r>
            <a:br>
              <a:rPr lang="en-US" sz="53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April 2–7, 2017</a:t>
            </a:r>
            <a:br>
              <a:rPr lang="en-US" sz="3200" b="1"/>
            </a:br>
            <a:endParaRPr lang="en-US" sz="3200" b="1"/>
          </a:p>
        </p:txBody>
      </p:sp>
      <p:pic>
        <p:nvPicPr>
          <p:cNvPr id="4" name="Picture 2" descr="http://9650-presscdn-0-14.pagely.netdna-cdn.com/wp-content/uploads/2017/01/Dream2018EventsBann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01150" cy="685800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5" cstate="print"/>
          <a:srcRect l="23740" t="19615" r="2590" b="15577"/>
          <a:stretch>
            <a:fillRect/>
          </a:stretch>
        </p:blipFill>
        <p:spPr bwMode="auto">
          <a:xfrm>
            <a:off x="0" y="0"/>
            <a:ext cx="92354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13106" r="6827"/>
          <a:stretch>
            <a:fillRect/>
          </a:stretch>
        </p:blipFill>
        <p:spPr bwMode="auto">
          <a:xfrm>
            <a:off x="2" y="3014663"/>
            <a:ext cx="9137203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664369" y="554038"/>
            <a:ext cx="8489156" cy="633412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Top Achievers Trip 2017 - </a:t>
            </a:r>
            <a:r>
              <a:rPr lang="en-US" dirty="0"/>
              <a:t>Machu Picchu</a:t>
            </a:r>
          </a:p>
        </p:txBody>
      </p:sp>
      <p:sp>
        <p:nvSpPr>
          <p:cNvPr id="4" name="Rectangle 3"/>
          <p:cNvSpPr/>
          <p:nvPr/>
        </p:nvSpPr>
        <p:spPr>
          <a:xfrm>
            <a:off x="684610" y="1201738"/>
            <a:ext cx="7680960" cy="1785100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defTabSz="9143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</a:rPr>
              <a:t>Qualification Period: January 1, 2016 – December 31, 2016</a:t>
            </a:r>
          </a:p>
          <a:p>
            <a:pPr defTabSz="9143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</a:rPr>
              <a:t>Trip Dates: May 18–23, 2017</a:t>
            </a:r>
          </a:p>
          <a:p>
            <a:pPr defTabSz="9143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5"/>
                </a:solidFill>
                <a:latin typeface="+mn-lt"/>
              </a:rPr>
              <a:t>850 points earns you a trip for 2 to Machu Picchu</a:t>
            </a:r>
            <a:endParaRPr lang="en-US" sz="3600" b="1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Picture 2" descr="http://9650-presscdn-0-14.pagely.netdna-cdn.com/wp-content/uploads/2017/01/TopAchievers2018EventsBann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5" cstate="print"/>
          <a:srcRect l="23620" t="19423" r="2590" b="157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8571" t="10667" r="19048" b="116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9&quot;/&gt;&lt;/object&gt;&lt;object type=&quot;3&quot; unique_id=&quot;10005&quot;&gt;&lt;property id=&quot;20148&quot; value=&quot;5&quot;/&gt;&lt;property id=&quot;20300&quot; value=&quot;Slide 3&quot;/&gt;&lt;property id=&quot;20307&quot; value=&quot;290&quot;/&gt;&lt;/object&gt;&lt;object type=&quot;3&quot; unique_id=&quot;10007&quot;&gt;&lt;property id=&quot;20148&quot; value=&quot;5&quot;/&gt;&lt;property id=&quot;20300&quot; value=&quot;Slide 5&quot;/&gt;&lt;property id=&quot;20307&quot; value=&quot;292&quot;/&gt;&lt;/object&gt;&lt;object type=&quot;3&quot; unique_id=&quot;10008&quot;&gt;&lt;property id=&quot;20148&quot; value=&quot;5&quot;/&gt;&lt;property id=&quot;20300&quot; value=&quot;Slide 6&quot;/&gt;&lt;property id=&quot;20307&quot; value=&quot;293&quot;/&gt;&lt;/object&gt;&lt;object type=&quot;3&quot; unique_id=&quot;10009&quot;&gt;&lt;property id=&quot;20148&quot; value=&quot;5&quot;/&gt;&lt;property id=&quot;20300&quot; value=&quot;Slide 7&quot;/&gt;&lt;property id=&quot;20307&quot; value=&quot;294&quot;/&gt;&lt;/object&gt;&lt;object type=&quot;3&quot; unique_id=&quot;10010&quot;&gt;&lt;property id=&quot;20148&quot; value=&quot;5&quot;/&gt;&lt;property id=&quot;20300&quot; value=&quot;Slide 8&quot;/&gt;&lt;property id=&quot;20307&quot; value=&quot;295&quot;/&gt;&lt;/object&gt;&lt;object type=&quot;3&quot; unique_id=&quot;10011&quot;&gt;&lt;property id=&quot;20148&quot; value=&quot;5&quot;/&gt;&lt;property id=&quot;20300&quot; value=&quot;Slide 9&quot;/&gt;&lt;property id=&quot;20307&quot; value=&quot;296&quot;/&gt;&lt;/object&gt;&lt;object type=&quot;3&quot; unique_id=&quot;10012&quot;&gt;&lt;property id=&quot;20148&quot; value=&quot;5&quot;/&gt;&lt;property id=&quot;20300&quot; value=&quot;Slide 10&quot;/&gt;&lt;property id=&quot;20307&quot; value=&quot;297&quot;/&gt;&lt;/object&gt;&lt;object type=&quot;3&quot; unique_id=&quot;10013&quot;&gt;&lt;property id=&quot;20148&quot; value=&quot;5&quot;/&gt;&lt;property id=&quot;20300&quot; value=&quot;Slide 11&quot;/&gt;&lt;property id=&quot;20307&quot; value=&quot;298&quot;/&gt;&lt;/object&gt;&lt;object type=&quot;3&quot; unique_id=&quot;10014&quot;&gt;&lt;property id=&quot;20148&quot; value=&quot;5&quot;/&gt;&lt;property id=&quot;20300&quot; value=&quot;Slide 12&quot;/&gt;&lt;property id=&quot;20307&quot; value=&quot;299&quot;/&gt;&lt;/object&gt;&lt;object type=&quot;3&quot; unique_id=&quot;10015&quot;&gt;&lt;property id=&quot;20148&quot; value=&quot;5&quot;/&gt;&lt;property id=&quot;20300&quot; value=&quot;Slide 13&quot;/&gt;&lt;property id=&quot;20307&quot; value=&quot;300&quot;/&gt;&lt;/object&gt;&lt;object type=&quot;3&quot; unique_id=&quot;10016&quot;&gt;&lt;property id=&quot;20148&quot; value=&quot;5&quot;/&gt;&lt;property id=&quot;20300&quot; value=&quot;Slide 14&quot;/&gt;&lt;property id=&quot;20307&quot; value=&quot;301&quot;/&gt;&lt;/object&gt;&lt;object type=&quot;3&quot; unique_id=&quot;10017&quot;&gt;&lt;property id=&quot;20148&quot; value=&quot;5&quot;/&gt;&lt;property id=&quot;20300&quot; value=&quot;Slide 15&quot;/&gt;&lt;property id=&quot;20307&quot; value=&quot;302&quot;/&gt;&lt;/object&gt;&lt;object type=&quot;3&quot; unique_id=&quot;10018&quot;&gt;&lt;property id=&quot;20148&quot; value=&quot;5&quot;/&gt;&lt;property id=&quot;20300&quot; value=&quot;Slide 16&quot;/&gt;&lt;property id=&quot;20307&quot; value=&quot;303&quot;/&gt;&lt;/object&gt;&lt;object type=&quot;3&quot; unique_id=&quot;10019&quot;&gt;&lt;property id=&quot;20148&quot; value=&quot;5&quot;/&gt;&lt;property id=&quot;20300&quot; value=&quot;Slide 17&quot;/&gt;&lt;property id=&quot;20307&quot; value=&quot;304&quot;/&gt;&lt;/object&gt;&lt;object type=&quot;3&quot; unique_id=&quot;10020&quot;&gt;&lt;property id=&quot;20148&quot; value=&quot;5&quot;/&gt;&lt;property id=&quot;20300&quot; value=&quot;Slide 18&quot;/&gt;&lt;property id=&quot;20307&quot; value=&quot;306&quot;/&gt;&lt;/object&gt;&lt;object type=&quot;3&quot; unique_id=&quot;10021&quot;&gt;&lt;property id=&quot;20148&quot; value=&quot;5&quot;/&gt;&lt;property id=&quot;20300&quot; value=&quot;Slide 19&quot;/&gt;&lt;property id=&quot;20307&quot; value=&quot;305&quot;/&gt;&lt;/object&gt;&lt;object type=&quot;3&quot; unique_id=&quot;10022&quot;&gt;&lt;property id=&quot;20148&quot; value=&quot;5&quot;/&gt;&lt;property id=&quot;20300&quot; value=&quot;Slide 20&quot;/&gt;&lt;property id=&quot;20307&quot; value=&quot;307&quot;/&gt;&lt;/object&gt;&lt;object type=&quot;3&quot; unique_id=&quot;10023&quot;&gt;&lt;property id=&quot;20148&quot; value=&quot;5&quot;/&gt;&lt;property id=&quot;20300&quot; value=&quot;Slide 21&quot;/&gt;&lt;property id=&quot;20307&quot; value=&quot;308&quot;/&gt;&lt;/object&gt;&lt;object type=&quot;3&quot; unique_id=&quot;10024&quot;&gt;&lt;property id=&quot;20148&quot; value=&quot;5&quot;/&gt;&lt;property id=&quot;20300&quot; value=&quot;Slide 22&quot;/&gt;&lt;property id=&quot;20307&quot; value=&quot;309&quot;/&gt;&lt;/object&gt;&lt;object type=&quot;3&quot; unique_id=&quot;10025&quot;&gt;&lt;property id=&quot;20148&quot; value=&quot;5&quot;/&gt;&lt;property id=&quot;20300&quot; value=&quot;Slide 23&quot;/&gt;&lt;property id=&quot;20307&quot; value=&quot;310&quot;/&gt;&lt;/object&gt;&lt;object type=&quot;3&quot; unique_id=&quot;10026&quot;&gt;&lt;property id=&quot;20148&quot; value=&quot;5&quot;/&gt;&lt;property id=&quot;20300&quot; value=&quot;Slide 24&quot;/&gt;&lt;property id=&quot;20307&quot; value=&quot;311&quot;/&gt;&lt;/object&gt;&lt;object type=&quot;3&quot; unique_id=&quot;10027&quot;&gt;&lt;property id=&quot;20148&quot; value=&quot;5&quot;/&gt;&lt;property id=&quot;20300&quot; value=&quot;Slide 26&quot;/&gt;&lt;property id=&quot;20307&quot; value=&quot;312&quot;/&gt;&lt;/object&gt;&lt;object type=&quot;3&quot; unique_id=&quot;10028&quot;&gt;&lt;property id=&quot;20148&quot; value=&quot;5&quot;/&gt;&lt;property id=&quot;20300&quot; value=&quot;Slide 27&quot;/&gt;&lt;property id=&quot;20307&quot; value=&quot;313&quot;/&gt;&lt;/object&gt;&lt;object type=&quot;3&quot; unique_id=&quot;10029&quot;&gt;&lt;property id=&quot;20148&quot; value=&quot;5&quot;/&gt;&lt;property id=&quot;20300&quot; value=&quot;Slide 28&quot;/&gt;&lt;property id=&quot;20307&quot; value=&quot;262&quot;/&gt;&lt;/object&gt;&lt;object type=&quot;3&quot; unique_id=&quot;10038&quot;&gt;&lt;property id=&quot;20148&quot; value=&quot;5&quot;/&gt;&lt;property id=&quot;20300&quot; value=&quot;Slide 34&quot;/&gt;&lt;property id=&quot;20307&quot; value=&quot;325&quot;/&gt;&lt;/object&gt;&lt;object type=&quot;3&quot; unique_id=&quot;10039&quot;&gt;&lt;property id=&quot;20148&quot; value=&quot;5&quot;/&gt;&lt;property id=&quot;20300&quot; value=&quot;Slide 35&quot;/&gt;&lt;property id=&quot;20307&quot; value=&quot;324&quot;/&gt;&lt;/object&gt;&lt;object type=&quot;3&quot; unique_id=&quot;10041&quot;&gt;&lt;property id=&quot;20148&quot; value=&quot;5&quot;/&gt;&lt;property id=&quot;20300&quot; value=&quot;Slide 41&quot;/&gt;&lt;property id=&quot;20307&quot; value=&quot;319&quot;/&gt;&lt;/object&gt;&lt;object type=&quot;3&quot; unique_id=&quot;10044&quot;&gt;&lt;property id=&quot;20148&quot; value=&quot;5&quot;/&gt;&lt;property id=&quot;20300&quot; value=&quot;Slide 42&quot;/&gt;&lt;property id=&quot;20307&quot; value=&quot;322&quot;/&gt;&lt;/object&gt;&lt;object type=&quot;3&quot; unique_id=&quot;10045&quot;&gt;&lt;property id=&quot;20148&quot; value=&quot;5&quot;/&gt;&lt;property id=&quot;20300&quot; value=&quot;Slide 43&quot;/&gt;&lt;property id=&quot;20307&quot; value=&quot;323&quot;/&gt;&lt;/object&gt;&lt;object type=&quot;3&quot; unique_id=&quot;10046&quot;&gt;&lt;property id=&quot;20148&quot; value=&quot;5&quot;/&gt;&lt;property id=&quot;20300&quot; value=&quot;Slide 45&quot;/&gt;&lt;property id=&quot;20307&quot; value=&quot;332&quot;/&gt;&lt;/object&gt;&lt;object type=&quot;3&quot; unique_id=&quot;10047&quot;&gt;&lt;property id=&quot;20148&quot; value=&quot;5&quot;/&gt;&lt;property id=&quot;20300&quot; value=&quot;Slide 49&quot;/&gt;&lt;property id=&quot;20307&quot; value=&quot;318&quot;/&gt;&lt;/object&gt;&lt;object type=&quot;3&quot; unique_id=&quot;10048&quot;&gt;&lt;property id=&quot;20148&quot; value=&quot;5&quot;/&gt;&lt;property id=&quot;20300&quot; value=&quot;Slide 48&quot;/&gt;&lt;property id=&quot;20307&quot; value=&quot;331&quot;/&gt;&lt;/object&gt;&lt;object type=&quot;3&quot; unique_id=&quot;10049&quot;&gt;&lt;property id=&quot;20148&quot; value=&quot;5&quot;/&gt;&lt;property id=&quot;20300&quot; value=&quot;Slide 51&quot;/&gt;&lt;property id=&quot;20307&quot; value=&quot;317&quot;/&gt;&lt;/object&gt;&lt;object type=&quot;3&quot; unique_id=&quot;10051&quot;&gt;&lt;property id=&quot;20148&quot; value=&quot;5&quot;/&gt;&lt;property id=&quot;20300&quot; value=&quot;Slide 53&quot;/&gt;&lt;property id=&quot;20307&quot; value=&quot;329&quot;/&gt;&lt;/object&gt;&lt;object type=&quot;3&quot; unique_id=&quot;10052&quot;&gt;&lt;property id=&quot;20148&quot; value=&quot;5&quot;/&gt;&lt;property id=&quot;20300&quot; value=&quot;Slide 54&quot;/&gt;&lt;property id=&quot;20307&quot; value=&quot;272&quot;/&gt;&lt;/object&gt;&lt;object type=&quot;3&quot; unique_id=&quot;10054&quot;&gt;&lt;property id=&quot;20148&quot; value=&quot;5&quot;/&gt;&lt;property id=&quot;20300&quot; value=&quot;Slide 55&quot;/&gt;&lt;property id=&quot;20307&quot; value=&quot;330&quot;/&gt;&lt;/object&gt;&lt;object type=&quot;3&quot; unique_id=&quot;10058&quot;&gt;&lt;property id=&quot;20148&quot; value=&quot;5&quot;/&gt;&lt;property id=&quot;20300&quot; value=&quot;Slide 58&quot;/&gt;&lt;property id=&quot;20307&quot; value=&quot;334&quot;/&gt;&lt;/object&gt;&lt;object type=&quot;3&quot; unique_id=&quot;10059&quot;&gt;&lt;property id=&quot;20148&quot; value=&quot;5&quot;/&gt;&lt;property id=&quot;20300&quot; value=&quot;Slide 59&quot;/&gt;&lt;property id=&quot;20307&quot; value=&quot;335&quot;/&gt;&lt;/object&gt;&lt;object type=&quot;3&quot; unique_id=&quot;10060&quot;&gt;&lt;property id=&quot;20148&quot; value=&quot;5&quot;/&gt;&lt;property id=&quot;20300&quot; value=&quot;Slide 60&quot;/&gt;&lt;property id=&quot;20307&quot; value=&quot;336&quot;/&gt;&lt;/object&gt;&lt;object type=&quot;3&quot; unique_id=&quot;10061&quot;&gt;&lt;property id=&quot;20148&quot; value=&quot;5&quot;/&gt;&lt;property id=&quot;20300&quot; value=&quot;Slide 61&quot;/&gt;&lt;property id=&quot;20307&quot; value=&quot;337&quot;/&gt;&lt;/object&gt;&lt;object type=&quot;3&quot; unique_id=&quot;10062&quot;&gt;&lt;property id=&quot;20148&quot; value=&quot;5&quot;/&gt;&lt;property id=&quot;20300&quot; value=&quot;Slide 62&quot;/&gt;&lt;property id=&quot;20307&quot; value=&quot;338&quot;/&gt;&lt;/object&gt;&lt;object type=&quot;3&quot; unique_id=&quot;10063&quot;&gt;&lt;property id=&quot;20148&quot; value=&quot;5&quot;/&gt;&lt;property id=&quot;20300&quot; value=&quot;Slide 63&quot;/&gt;&lt;property id=&quot;20307&quot; value=&quot;278&quot;/&gt;&lt;/object&gt;&lt;object type=&quot;3&quot; unique_id=&quot;10066&quot;&gt;&lt;property id=&quot;20148&quot; value=&quot;5&quot;/&gt;&lt;property id=&quot;20300&quot; value=&quot;Slide 76&quot;/&gt;&lt;property id=&quot;20307&quot; value=&quot;281&quot;/&gt;&lt;/object&gt;&lt;object type=&quot;3&quot; unique_id=&quot;10067&quot;&gt;&lt;property id=&quot;20148&quot; value=&quot;5&quot;/&gt;&lt;property id=&quot;20300&quot; value=&quot;Slide 77&quot;/&gt;&lt;property id=&quot;20307&quot; value=&quot;282&quot;/&gt;&lt;/object&gt;&lt;object type=&quot;3&quot; unique_id=&quot;10068&quot;&gt;&lt;property id=&quot;20148&quot; value=&quot;5&quot;/&gt;&lt;property id=&quot;20300&quot; value=&quot;Slide 78&quot;/&gt;&lt;property id=&quot;20307&quot; value=&quot;265&quot;/&gt;&lt;/object&gt;&lt;object type=&quot;3&quot; unique_id=&quot;10070&quot;&gt;&lt;property id=&quot;20148&quot; value=&quot;5&quot;/&gt;&lt;property id=&quot;20300&quot; value=&quot;Slide 2&quot;/&gt;&lt;property id=&quot;20307&quot; value=&quot;326&quot;/&gt;&lt;/object&gt;&lt;object type=&quot;3&quot; unique_id=&quot;10071&quot;&gt;&lt;property id=&quot;20148&quot; value=&quot;5&quot;/&gt;&lt;property id=&quot;20300&quot; value=&quot;Slide 80&quot;/&gt;&lt;property id=&quot;20307&quot; value=&quot;327&quot;/&gt;&lt;/object&gt;&lt;object type=&quot;3&quot; unique_id=&quot;10074&quot;&gt;&lt;property id=&quot;20148&quot; value=&quot;5&quot;/&gt;&lt;property id=&quot;20300&quot; value=&quot;Slide 83&quot;/&gt;&lt;property id=&quot;20307&quot; value=&quot;256&quot;/&gt;&lt;/object&gt;&lt;object type=&quot;3&quot; unique_id=&quot;10077&quot;&gt;&lt;property id=&quot;20148&quot; value=&quot;5&quot;/&gt;&lt;property id=&quot;20300&quot; value=&quot;Slide 85&quot;/&gt;&lt;property id=&quot;20307&quot; value=&quot;283&quot;/&gt;&lt;/object&gt;&lt;object type=&quot;3&quot; unique_id=&quot;10080&quot;&gt;&lt;property id=&quot;20148&quot; value=&quot;5&quot;/&gt;&lt;property id=&quot;20300&quot; value=&quot;Slide 88&quot;/&gt;&lt;property id=&quot;20307&quot; value=&quot;286&quot;/&gt;&lt;/object&gt;&lt;object type=&quot;3&quot; unique_id=&quot;10081&quot;&gt;&lt;property id=&quot;20148&quot; value=&quot;5&quot;/&gt;&lt;property id=&quot;20300&quot; value=&quot;Slide 89&quot;/&gt;&lt;property id=&quot;20307&quot; value=&quot;287&quot;/&gt;&lt;/object&gt;&lt;object type=&quot;3&quot; unique_id=&quot;10082&quot;&gt;&lt;property id=&quot;20148&quot; value=&quot;5&quot;/&gt;&lt;property id=&quot;20300&quot; value=&quot;Slide 87&quot;/&gt;&lt;property id=&quot;20307&quot; value=&quot;288&quot;/&gt;&lt;/object&gt;&lt;object type=&quot;3&quot; unique_id=&quot;10084&quot;&gt;&lt;property id=&quot;20148&quot; value=&quot;5&quot;/&gt;&lt;property id=&quot;20300&quot; value=&quot;Slide 90 - &amp;quot;2017 DREAM TRIP&amp;#x0D;&amp;#x0A;Playa del Carmen&amp;#x0D;&amp;#x0A;April 2–7, 2017&amp;#x0D;&amp;#x0A;&amp;quot;&quot;/&gt;&lt;property id=&quot;20307&quot; value=&quot;339&quot;/&gt;&lt;/object&gt;&lt;object type=&quot;3&quot; unique_id=&quot;10085&quot;&gt;&lt;property id=&quot;20148&quot; value=&quot;5&quot;/&gt;&lt;property id=&quot;20300&quot; value=&quot;Slide 91 - &amp;quot;Top Achievers Trip 2017 - Machu Picchu&amp;quot;&quot;/&gt;&lt;property id=&quot;20307&quot; value=&quot;341&quot;/&gt;&lt;/object&gt;&lt;object type=&quot;3&quot; unique_id=&quot;42412&quot;&gt;&lt;property id=&quot;20148&quot; value=&quot;5&quot;/&gt;&lt;property id=&quot;20300&quot; value=&quot;Slide 33&quot;/&gt;&lt;property id=&quot;20307&quot; value=&quot;369&quot;/&gt;&lt;/object&gt;&lt;object type=&quot;3&quot; unique_id=&quot;42415&quot;&gt;&lt;property id=&quot;20148&quot; value=&quot;5&quot;/&gt;&lt;property id=&quot;20300&quot; value=&quot;Slide 31&quot;/&gt;&lt;property id=&quot;20307&quot; value=&quot;356&quot;/&gt;&lt;/object&gt;&lt;object type=&quot;3&quot; unique_id=&quot;42416&quot;&gt;&lt;property id=&quot;20148&quot; value=&quot;5&quot;/&gt;&lt;property id=&quot;20300&quot; value=&quot;Slide 36&quot;/&gt;&lt;property id=&quot;20307&quot; value=&quot;357&quot;/&gt;&lt;/object&gt;&lt;object type=&quot;3&quot; unique_id=&quot;42417&quot;&gt;&lt;property id=&quot;20148&quot; value=&quot;5&quot;/&gt;&lt;property id=&quot;20300&quot; value=&quot;Slide 37&quot;/&gt;&lt;property id=&quot;20307&quot; value=&quot;345&quot;/&gt;&lt;/object&gt;&lt;object type=&quot;3&quot; unique_id=&quot;42418&quot;&gt;&lt;property id=&quot;20148&quot; value=&quot;5&quot;/&gt;&lt;property id=&quot;20300&quot; value=&quot;Slide 38&quot;/&gt;&lt;property id=&quot;20307&quot; value=&quot;371&quot;/&gt;&lt;/object&gt;&lt;object type=&quot;3&quot; unique_id=&quot;42419&quot;&gt;&lt;property id=&quot;20148&quot; value=&quot;5&quot;/&gt;&lt;property id=&quot;20300&quot; value=&quot;Slide 39&quot;/&gt;&lt;property id=&quot;20307&quot; value=&quot;348&quot;/&gt;&lt;/object&gt;&lt;object type=&quot;3&quot; unique_id=&quot;42420&quot;&gt;&lt;property id=&quot;20148&quot; value=&quot;5&quot;/&gt;&lt;property id=&quot;20300&quot; value=&quot;Slide 40&quot;/&gt;&lt;property id=&quot;20307&quot; value=&quot;349&quot;/&gt;&lt;/object&gt;&lt;object type=&quot;3&quot; unique_id=&quot;42422&quot;&gt;&lt;property id=&quot;20148&quot; value=&quot;5&quot;/&gt;&lt;property id=&quot;20300&quot; value=&quot;Slide 46 - &amp;quot;No end in sight…no solution in sight?&amp;quot;&quot;/&gt;&lt;property id=&quot;20307&quot; value=&quot;358&quot;/&gt;&lt;/object&gt;&lt;object type=&quot;3&quot; unique_id=&quot;42423&quot;&gt;&lt;property id=&quot;20148&quot; value=&quot;5&quot;/&gt;&lt;property id=&quot;20300&quot; value=&quot;Slide 47 - &amp;quot;Shaklee 180™ Program is Design to…&amp;quot;&quot;/&gt;&lt;property id=&quot;20307&quot; value=&quot;359&quot;/&gt;&lt;/object&gt;&lt;object type=&quot;3&quot; unique_id=&quot;42425&quot;&gt;&lt;property id=&quot;20148&quot; value=&quot;5&quot;/&gt;&lt;property id=&quot;20300&quot; value=&quot;Slide 50&quot;/&gt;&lt;property id=&quot;20307&quot; value=&quot;361&quot;/&gt;&lt;/object&gt;&lt;object type=&quot;3&quot; unique_id=&quot;42427&quot;&gt;&lt;property id=&quot;20148&quot; value=&quot;5&quot;/&gt;&lt;property id=&quot;20300&quot; value=&quot;Slide 52&quot;/&gt;&lt;property id=&quot;20307&quot; value=&quot;347&quot;/&gt;&lt;/object&gt;&lt;object type=&quot;3&quot; unique_id=&quot;42428&quot;&gt;&lt;property id=&quot;20148&quot; value=&quot;5&quot;/&gt;&lt;property id=&quot;20300&quot; value=&quot;Slide 56&quot;/&gt;&lt;property id=&quot;20307&quot; value=&quot;373&quot;/&gt;&lt;/object&gt;&lt;object type=&quot;3&quot; unique_id=&quot;42429&quot;&gt;&lt;property id=&quot;20148&quot; value=&quot;5&quot;/&gt;&lt;property id=&quot;20300&quot; value=&quot;Slide 64&quot;/&gt;&lt;property id=&quot;20307&quot; value=&quot;343&quot;/&gt;&lt;/object&gt;&lt;object type=&quot;3&quot; unique_id=&quot;42431&quot;&gt;&lt;property id=&quot;20148&quot; value=&quot;5&quot;/&gt;&lt;property id=&quot;20300&quot; value=&quot;Slide 82&quot;/&gt;&lt;property id=&quot;20307&quot; value=&quot;355&quot;/&gt;&lt;/object&gt;&lt;object type=&quot;3&quot; unique_id=&quot;42432&quot;&gt;&lt;property id=&quot;20148&quot; value=&quot;5&quot;/&gt;&lt;property id=&quot;20300&quot; value=&quot;Slide 84&quot;/&gt;&lt;property id=&quot;20307&quot; value=&quot;352&quot;/&gt;&lt;/object&gt;&lt;object type=&quot;3&quot; unique_id=&quot;42846&quot;&gt;&lt;property id=&quot;20148&quot; value=&quot;5&quot;/&gt;&lt;property id=&quot;20300&quot; value=&quot;Slide 57&quot;/&gt;&lt;property id=&quot;20307&quot; value=&quot;376&quot;/&gt;&lt;/object&gt;&lt;object type=&quot;3&quot; unique_id=&quot;43156&quot;&gt;&lt;property id=&quot;20148&quot; value=&quot;5&quot;/&gt;&lt;property id=&quot;20300&quot; value=&quot;Slide 32&quot;/&gt;&lt;property id=&quot;20307&quot; value=&quot;378&quot;/&gt;&lt;/object&gt;&lt;object type=&quot;3&quot; unique_id=&quot;43261&quot;&gt;&lt;property id=&quot;20148&quot; value=&quot;5&quot;/&gt;&lt;property id=&quot;20300&quot; value=&quot;Slide 4&quot;/&gt;&lt;property id=&quot;20307&quot; value=&quot;380&quot;/&gt;&lt;/object&gt;&lt;object type=&quot;3&quot; unique_id=&quot;43466&quot;&gt;&lt;property id=&quot;20148&quot; value=&quot;5&quot;/&gt;&lt;property id=&quot;20300&quot; value=&quot;Slide 86&quot;/&gt;&lt;property id=&quot;20307&quot; value=&quot;382&quot;/&gt;&lt;/object&gt;&lt;object type=&quot;3&quot; unique_id=&quot;46707&quot;&gt;&lt;property id=&quot;20148&quot; value=&quot;5&quot;/&gt;&lt;property id=&quot;20300&quot; value=&quot;Slide 25&quot;/&gt;&lt;property id=&quot;20307&quot; value=&quot;386&quot;/&gt;&lt;/object&gt;&lt;object type=&quot;3&quot; unique_id=&quot;46708&quot;&gt;&lt;property id=&quot;20148&quot; value=&quot;5&quot;/&gt;&lt;property id=&quot;20300&quot; value=&quot;Slide 30&quot;/&gt;&lt;property id=&quot;20307&quot; value=&quot;391&quot;/&gt;&lt;/object&gt;&lt;object type=&quot;3&quot; unique_id=&quot;46709&quot;&gt;&lt;property id=&quot;20148&quot; value=&quot;5&quot;/&gt;&lt;property id=&quot;20300&quot; value=&quot;Slide 44&quot;/&gt;&lt;property id=&quot;20307&quot; value=&quot;406&quot;/&gt;&lt;/object&gt;&lt;object type=&quot;3&quot; unique_id=&quot;46713&quot;&gt;&lt;property id=&quot;20148&quot; value=&quot;5&quot;/&gt;&lt;property id=&quot;20300&quot; value=&quot;Slide 29&quot;/&gt;&lt;property id=&quot;20307&quot; value=&quot;388&quot;/&gt;&lt;/object&gt;&lt;object type=&quot;3&quot; unique_id=&quot;48153&quot;&gt;&lt;property id=&quot;20148&quot; value=&quot;5&quot;/&gt;&lt;property id=&quot;20300&quot; value=&quot;Slide 92&quot;/&gt;&lt;property id=&quot;20307&quot; value=&quot;407&quot;/&gt;&lt;/object&gt;&lt;object type=&quot;3&quot; unique_id=&quot;48750&quot;&gt;&lt;property id=&quot;20148&quot; value=&quot;5&quot;/&gt;&lt;property id=&quot;20300&quot; value=&quot;Slide 81&quot;/&gt;&lt;property id=&quot;20307&quot; value=&quot;409&quot;/&gt;&lt;/object&gt;&lt;object type=&quot;3&quot; unique_id=&quot;49390&quot;&gt;&lt;property id=&quot;20148&quot; value=&quot;5&quot;/&gt;&lt;property id=&quot;20300&quot; value=&quot;Slide 79&quot;/&gt;&lt;property id=&quot;20307&quot; value=&quot;410&quot;/&gt;&lt;/object&gt;&lt;object type=&quot;3&quot; unique_id=&quot;50836&quot;&gt;&lt;property id=&quot;20148&quot; value=&quot;5&quot;/&gt;&lt;property id=&quot;20300&quot; value=&quot;Slide 65&quot;/&gt;&lt;property id=&quot;20307&quot; value=&quot;411&quot;/&gt;&lt;/object&gt;&lt;object type=&quot;3&quot; unique_id=&quot;50837&quot;&gt;&lt;property id=&quot;20148&quot; value=&quot;5&quot;/&gt;&lt;property id=&quot;20300&quot; value=&quot;Slide 66&quot;/&gt;&lt;property id=&quot;20307&quot; value=&quot;412&quot;/&gt;&lt;/object&gt;&lt;object type=&quot;3&quot; unique_id=&quot;50838&quot;&gt;&lt;property id=&quot;20148&quot; value=&quot;5&quot;/&gt;&lt;property id=&quot;20300&quot; value=&quot;Slide 67&quot;/&gt;&lt;property id=&quot;20307&quot; value=&quot;413&quot;/&gt;&lt;/object&gt;&lt;object type=&quot;3&quot; unique_id=&quot;50839&quot;&gt;&lt;property id=&quot;20148&quot; value=&quot;5&quot;/&gt;&lt;property id=&quot;20300&quot; value=&quot;Slide 68&quot;/&gt;&lt;property id=&quot;20307&quot; value=&quot;414&quot;/&gt;&lt;/object&gt;&lt;object type=&quot;3&quot; unique_id=&quot;50840&quot;&gt;&lt;property id=&quot;20148&quot; value=&quot;5&quot;/&gt;&lt;property id=&quot;20300&quot; value=&quot;Slide 69&quot;/&gt;&lt;property id=&quot;20307&quot; value=&quot;415&quot;/&gt;&lt;/object&gt;&lt;object type=&quot;3&quot; unique_id=&quot;50841&quot;&gt;&lt;property id=&quot;20148&quot; value=&quot;5&quot;/&gt;&lt;property id=&quot;20300&quot; value=&quot;Slide 70&quot;/&gt;&lt;property id=&quot;20307&quot; value=&quot;417&quot;/&gt;&lt;/object&gt;&lt;object type=&quot;3&quot; unique_id=&quot;50842&quot;&gt;&lt;property id=&quot;20148&quot; value=&quot;5&quot;/&gt;&lt;property id=&quot;20300&quot; value=&quot;Slide 71&quot;/&gt;&lt;property id=&quot;20307&quot; value=&quot;418&quot;/&gt;&lt;/object&gt;&lt;object type=&quot;3&quot; unique_id=&quot;50843&quot;&gt;&lt;property id=&quot;20148&quot; value=&quot;5&quot;/&gt;&lt;property id=&quot;20300&quot; value=&quot;Slide 72&quot;/&gt;&lt;property id=&quot;20307&quot; value=&quot;419&quot;/&gt;&lt;/object&gt;&lt;object type=&quot;3&quot; unique_id=&quot;50844&quot;&gt;&lt;property id=&quot;20148&quot; value=&quot;5&quot;/&gt;&lt;property id=&quot;20300&quot; value=&quot;Slide 73&quot;/&gt;&lt;property id=&quot;20307&quot; value=&quot;420&quot;/&gt;&lt;/object&gt;&lt;object type=&quot;3&quot; unique_id=&quot;50845&quot;&gt;&lt;property id=&quot;20148&quot; value=&quot;5&quot;/&gt;&lt;property id=&quot;20300&quot; value=&quot;Slide 74&quot;/&gt;&lt;property id=&quot;20307&quot; value=&quot;421&quot;/&gt;&lt;/object&gt;&lt;object type=&quot;3&quot; unique_id=&quot;50846&quot;&gt;&lt;property id=&quot;20148&quot; value=&quot;5&quot;/&gt;&lt;property id=&quot;20300&quot; value=&quot;Slide 75&quot;/&gt;&lt;property id=&quot;20307&quot; value=&quot;42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358</Words>
  <Application>Microsoft Office PowerPoint</Application>
  <PresentationFormat>On-screen Show (4:3)</PresentationFormat>
  <Paragraphs>55</Paragraphs>
  <Slides>97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5" baseType="lpstr">
      <vt:lpstr>MS PGothic</vt:lpstr>
      <vt:lpstr>Arial</vt:lpstr>
      <vt:lpstr>Calibri</vt:lpstr>
      <vt:lpstr>Century Gothic</vt:lpstr>
      <vt:lpstr>Museo Sans 300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end in sight…no solution in sight?</vt:lpstr>
      <vt:lpstr>Shaklee 180™ Program is Design to…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2017 DREAM TRIP Playa del Carmen April 2–7, 2017 </vt:lpstr>
      <vt:lpstr>Top Achievers Trip 2017 - Machu Picchu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DaveandHeidi</dc:creator>
  <cp:lastModifiedBy>Dave Carlstedt</cp:lastModifiedBy>
  <cp:revision>40</cp:revision>
  <dcterms:created xsi:type="dcterms:W3CDTF">2016-09-19T19:11:25Z</dcterms:created>
  <dcterms:modified xsi:type="dcterms:W3CDTF">2018-04-12T03:55:24Z</dcterms:modified>
</cp:coreProperties>
</file>